
<file path=[Content_Types].xml><?xml version="1.0" encoding="utf-8"?>
<Types xmlns="http://schemas.openxmlformats.org/package/2006/content-types">
  <Override PartName="/_rels/.rels" ContentType="application/vnd.openxmlformats-package.relationships+xml"/>
  <Override PartName="/ppt/notesSlides/_rels/notesSlide1.xml.rels" ContentType="application/vnd.openxmlformats-package.relationships+xml"/>
  <Override PartName="/ppt/notesSlides/notesSlide1.xml" ContentType="application/vnd.openxmlformats-officedocument.presentationml.notesSlide+xml"/>
  <Override PartName="/ppt/slides/_rels/slide1.xml.rels" ContentType="application/vnd.openxmlformats-package.relationships+xml"/>
  <Override PartName="/ppt/slides/slide1.xml" ContentType="application/vnd.openxmlformats-officedocument.presentationml.slide+xml"/>
  <Override PartName="/ppt/_rels/presentation.xml.rels" ContentType="application/vnd.openxmlformats-package.relationships+xml"/>
  <Override PartName="/ppt/media/image20.png" ContentType="image/png"/>
  <Override PartName="/ppt/media/image19.png" ContentType="image/png"/>
  <Override PartName="/ppt/media/image18.png" ContentType="image/png"/>
  <Override PartName="/ppt/media/image16.png" ContentType="image/png"/>
  <Override PartName="/ppt/media/image15.jpeg" ContentType="image/jpeg"/>
  <Override PartName="/ppt/media/image14.png" ContentType="image/png"/>
  <Override PartName="/ppt/media/image13.png" ContentType="image/png"/>
  <Override PartName="/ppt/media/image12.png" ContentType="image/png"/>
  <Override PartName="/ppt/media/image11.jpeg" ContentType="image/jpeg"/>
  <Override PartName="/ppt/media/image4.wmf" ContentType="image/x-wmf"/>
  <Override PartName="/ppt/media/image3.png" ContentType="image/png"/>
  <Override PartName="/ppt/media/image2.png" ContentType="image/png"/>
  <Override PartName="/ppt/media/image1.png" ContentType="image/png"/>
  <Override PartName="/ppt/media/image5.tif" ContentType="image/tiff"/>
  <Override PartName="/ppt/media/image17.png" ContentType="image/png"/>
  <Override PartName="/ppt/media/image8.jpeg" ContentType="image/jpeg"/>
  <Override PartName="/ppt/media/image10.tif" ContentType="image/tiff"/>
  <Override PartName="/ppt/media/image6.png" ContentType="image/png"/>
  <Override PartName="/ppt/media/image7.tif" ContentType="image/tiff"/>
  <Override PartName="/ppt/media/image9.jpeg" ContentType="image/jpeg"/>
  <Override PartName="/ppt/notesMasters/_rels/notesMaster1.xml.rels" ContentType="application/vnd.openxmlformats-package.relationships+xml"/>
  <Override PartName="/ppt/notesMasters/notesMaster1.xml" ContentType="application/vnd.openxmlformats-officedocument.presentationml.notesMaster+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Lst>
  <p:sldSz cx="43891200" cy="329184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 name="PlaceHolder 1"/>
          <p:cNvSpPr>
            <a:spLocks noGrp="1"/>
          </p:cNvSpPr>
          <p:nvPr>
            <p:ph type="body"/>
          </p:nvPr>
        </p:nvSpPr>
        <p:spPr>
          <a:xfrm>
            <a:off x="777240" y="4777560"/>
            <a:ext cx="6217560" cy="4525920"/>
          </a:xfrm>
          <a:prstGeom prst="rect">
            <a:avLst/>
          </a:prstGeom>
        </p:spPr>
        <p:txBody>
          <a:bodyPr lIns="0" rIns="0" tIns="0" bIns="0"/>
          <a:p>
            <a:r>
              <a:rPr b="0" lang="en-US" sz="2000" spc="-1" strike="noStrike">
                <a:solidFill>
                  <a:srgbClr val="000000"/>
                </a:solidFill>
                <a:uFill>
                  <a:solidFill>
                    <a:srgbClr val="ffffff"/>
                  </a:solidFill>
                </a:uFill>
                <a:latin typeface="Arial"/>
              </a:rPr>
              <a:t>Click to edit the notes format</a:t>
            </a:r>
            <a:endParaRPr b="0" lang="en-US" sz="2000" spc="-1" strike="noStrike">
              <a:solidFill>
                <a:srgbClr val="000000"/>
              </a:solidFill>
              <a:uFill>
                <a:solidFill>
                  <a:srgbClr val="ffffff"/>
                </a:solidFill>
              </a:uFill>
              <a:latin typeface="Arial"/>
            </a:endParaRPr>
          </a:p>
        </p:txBody>
      </p:sp>
      <p:sp>
        <p:nvSpPr>
          <p:cNvPr id="40" name="PlaceHolder 2"/>
          <p:cNvSpPr>
            <a:spLocks noGrp="1"/>
          </p:cNvSpPr>
          <p:nvPr>
            <p:ph type="hdr"/>
          </p:nvPr>
        </p:nvSpPr>
        <p:spPr>
          <a:xfrm>
            <a:off x="0" y="0"/>
            <a:ext cx="3372840" cy="502560"/>
          </a:xfrm>
          <a:prstGeom prst="rect">
            <a:avLst/>
          </a:prstGeom>
        </p:spPr>
        <p:txBody>
          <a:bodyPr lIns="0" rIns="0" tIns="0" bIns="0"/>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41" name="PlaceHolder 3"/>
          <p:cNvSpPr>
            <a:spLocks noGrp="1"/>
          </p:cNvSpPr>
          <p:nvPr>
            <p:ph type="dt"/>
          </p:nvPr>
        </p:nvSpPr>
        <p:spPr>
          <a:xfrm>
            <a:off x="4399200" y="0"/>
            <a:ext cx="3372840" cy="502560"/>
          </a:xfrm>
          <a:prstGeom prst="rect">
            <a:avLst/>
          </a:prstGeom>
        </p:spPr>
        <p:txBody>
          <a:bodyPr lIns="0" rIns="0" tIns="0" bIns="0"/>
          <a:p>
            <a:pPr algn="r"/>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42" name="PlaceHolder 4"/>
          <p:cNvSpPr>
            <a:spLocks noGrp="1"/>
          </p:cNvSpPr>
          <p:nvPr>
            <p:ph type="ftr"/>
          </p:nvPr>
        </p:nvSpPr>
        <p:spPr>
          <a:xfrm>
            <a:off x="0" y="9555480"/>
            <a:ext cx="3372840" cy="502560"/>
          </a:xfrm>
          <a:prstGeom prst="rect">
            <a:avLst/>
          </a:prstGeom>
        </p:spPr>
        <p:txBody>
          <a:bodyPr lIns="0" rIns="0" tIns="0" bIns="0" anchor="b"/>
          <a:p>
            <a:r>
              <a:rPr b="0" lang="en-US" sz="1400" spc="-1" strike="noStrike">
                <a:solidFill>
                  <a:srgbClr val="000000"/>
                </a:solidFill>
                <a:uFill>
                  <a:solidFill>
                    <a:srgbClr val="ffffff"/>
                  </a:solidFill>
                </a:uFill>
                <a:latin typeface="Times New Roman"/>
              </a:rPr>
              <a:t> </a:t>
            </a:r>
            <a:endParaRPr b="0" lang="en-US" sz="1400" spc="-1" strike="noStrike">
              <a:solidFill>
                <a:srgbClr val="000000"/>
              </a:solidFill>
              <a:uFill>
                <a:solidFill>
                  <a:srgbClr val="ffffff"/>
                </a:solidFill>
              </a:uFill>
              <a:latin typeface="Times New Roman"/>
            </a:endParaRPr>
          </a:p>
        </p:txBody>
      </p:sp>
      <p:sp>
        <p:nvSpPr>
          <p:cNvPr id="43" name="PlaceHolder 5"/>
          <p:cNvSpPr>
            <a:spLocks noGrp="1"/>
          </p:cNvSpPr>
          <p:nvPr>
            <p:ph type="sldNum"/>
          </p:nvPr>
        </p:nvSpPr>
        <p:spPr>
          <a:xfrm>
            <a:off x="4399200" y="9555480"/>
            <a:ext cx="3372840" cy="502560"/>
          </a:xfrm>
          <a:prstGeom prst="rect">
            <a:avLst/>
          </a:prstGeom>
        </p:spPr>
        <p:txBody>
          <a:bodyPr lIns="0" rIns="0" tIns="0" bIns="0" anchor="b"/>
          <a:p>
            <a:pPr algn="r"/>
            <a:fld id="{C3EB2D99-5EE3-44D5-9C6B-1D9A82838273}" type="slidenum">
              <a:rPr b="0" lang="en-US" sz="1400" spc="-1" strike="noStrike">
                <a:solidFill>
                  <a:srgbClr val="000000"/>
                </a:solidFill>
                <a:uFill>
                  <a:solidFill>
                    <a:srgbClr val="ffffff"/>
                  </a:solidFill>
                </a:uFill>
                <a:latin typeface="Times New Roman"/>
              </a:rPr>
              <a:t>1</a:t>
            </a:fld>
            <a:endParaRPr b="0" lang="en-US" sz="1400" spc="-1" strike="noStrike">
              <a:solidFill>
                <a:srgbClr val="000000"/>
              </a:solidFill>
              <a:uFill>
                <a:solidFill>
                  <a:srgbClr val="ffffff"/>
                </a:solidFill>
              </a:uFill>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PlaceHolder 1"/>
          <p:cNvSpPr>
            <a:spLocks noGrp="1"/>
          </p:cNvSpPr>
          <p:nvPr>
            <p:ph type="body"/>
          </p:nvPr>
        </p:nvSpPr>
        <p:spPr>
          <a:xfrm>
            <a:off x="685800" y="4400640"/>
            <a:ext cx="5486040" cy="3600000"/>
          </a:xfrm>
          <a:prstGeom prst="rect">
            <a:avLst/>
          </a:prstGeom>
        </p:spPr>
        <p:txBody>
          <a:bodyPr/>
          <a:p>
            <a:r>
              <a:rPr b="0" lang="en-US" sz="2000" spc="-1" strike="noStrike">
                <a:solidFill>
                  <a:srgbClr val="000000"/>
                </a:solidFill>
                <a:uFill>
                  <a:solidFill>
                    <a:srgbClr val="ffffff"/>
                  </a:solidFill>
                </a:uFill>
                <a:latin typeface="Arial"/>
              </a:rPr>
              <a:t>Notes: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US" sz="2000" spc="-1" strike="noStrike">
                <a:solidFill>
                  <a:srgbClr val="000000"/>
                </a:solidFill>
                <a:uFill>
                  <a:solidFill>
                    <a:srgbClr val="ffffff"/>
                  </a:solidFill>
                </a:uFill>
                <a:latin typeface="Arial"/>
              </a:rPr>
              <a:t>In Powerpoint, click View &gt; Guides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US" sz="2000" spc="-1" strike="noStrike">
                <a:solidFill>
                  <a:srgbClr val="000000"/>
                </a:solidFill>
                <a:uFill>
                  <a:solidFill>
                    <a:srgbClr val="ffffff"/>
                  </a:solidFill>
                </a:uFill>
                <a:latin typeface="Arial"/>
              </a:rPr>
              <a:t>Keep text within gutter guides.</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US" sz="2000" spc="-1" strike="noStrike">
                <a:solidFill>
                  <a:srgbClr val="000000"/>
                </a:solidFill>
                <a:uFill>
                  <a:solidFill>
                    <a:srgbClr val="ffffff"/>
                  </a:solidFill>
                </a:uFill>
                <a:latin typeface="Arial"/>
              </a:rPr>
              <a:t>Author list: Don’t split names onto two lines (e.g., “Jimmy [break] Smith”). If that happens, use a new line, unless you need the space. </a:t>
            </a:r>
            <a:r>
              <a:rPr b="1" lang="en-US" sz="2000" spc="-1" strike="noStrike">
                <a:solidFill>
                  <a:srgbClr val="000000"/>
                </a:solidFill>
                <a:uFill>
                  <a:solidFill>
                    <a:srgbClr val="ffffff"/>
                  </a:solidFill>
                </a:uFill>
                <a:latin typeface="Arial"/>
              </a:rPr>
              <a:t>Bold the first names of anybody who’s presenting</a:t>
            </a:r>
            <a:r>
              <a:rPr b="0" lang="en-US" sz="2000" spc="-1" strike="noStrike">
                <a:solidFill>
                  <a:srgbClr val="000000"/>
                </a:solidFill>
                <a:uFill>
                  <a:solidFill>
                    <a:srgbClr val="ffffff"/>
                  </a:solidFill>
                </a:uFill>
                <a:latin typeface="Arial"/>
              </a:rPr>
              <a:t> in person.</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US" sz="2000" spc="-1" strike="noStrike">
                <a:solidFill>
                  <a:srgbClr val="000000"/>
                </a:solidFill>
                <a:uFill>
                  <a:solidFill>
                    <a:srgbClr val="ffffff"/>
                  </a:solidFill>
                </a:uFill>
                <a:latin typeface="Arial"/>
              </a:rPr>
              <a:t>Intro/methods/result: </a:t>
            </a:r>
            <a:r>
              <a:rPr b="1" lang="en-US" sz="2000" spc="-1" strike="noStrike">
                <a:solidFill>
                  <a:srgbClr val="000000"/>
                </a:solidFill>
                <a:uFill>
                  <a:solidFill>
                    <a:srgbClr val="ffffff"/>
                  </a:solidFill>
                </a:uFill>
                <a:latin typeface="Arial"/>
              </a:rPr>
              <a:t>Do not drop below font size 28</a:t>
            </a:r>
            <a:r>
              <a:rPr b="0" lang="en-US" sz="2000" spc="-1" strike="noStrike">
                <a:solidFill>
                  <a:srgbClr val="000000"/>
                </a:solidFill>
                <a:uFill>
                  <a:solidFill>
                    <a:srgbClr val="ffffff"/>
                  </a:solidFill>
                </a:uFill>
                <a:latin typeface="Arial"/>
              </a:rPr>
              <a:t>, but if you have extra space, jack up the font size until the space is full.</a:t>
            </a:r>
            <a:endParaRPr b="0" lang="en-US" sz="2000" spc="-1" strike="noStrike">
              <a:solidFill>
                <a:srgbClr val="000000"/>
              </a:solidFill>
              <a:uFill>
                <a:solidFill>
                  <a:srgbClr val="ffffff"/>
                </a:solidFill>
              </a:uFill>
              <a:latin typeface="Arial"/>
            </a:endParaRPr>
          </a:p>
          <a:p>
            <a:pPr marL="171360" indent="-171000">
              <a:lnSpc>
                <a:spcPct val="100000"/>
              </a:lnSpc>
              <a:buClr>
                <a:srgbClr val="000000"/>
              </a:buClr>
              <a:buFont typeface="Arial"/>
              <a:buChar char="•"/>
            </a:pPr>
            <a:r>
              <a:rPr b="0" lang="en-US" sz="2000" spc="-1" strike="noStrike">
                <a:solidFill>
                  <a:srgbClr val="000000"/>
                </a:solidFill>
                <a:uFill>
                  <a:solidFill>
                    <a:srgbClr val="ffffff"/>
                  </a:solidFill>
                </a:uFill>
                <a:latin typeface="Arial"/>
              </a:rPr>
              <a:t>Do not use color in the sidebars except in graphs/figures. It’ll pull attention from the center and slow interpretation for passersby.</a:t>
            </a:r>
            <a:endParaRPr b="0" lang="en-US" sz="2000" spc="-1" strike="noStrike">
              <a:solidFill>
                <a:srgbClr val="000000"/>
              </a:solidFill>
              <a:uFill>
                <a:solidFill>
                  <a:srgbClr val="ffffff"/>
                </a:solidFill>
              </a:uFill>
              <a:latin typeface="Arial"/>
            </a:endParaRPr>
          </a:p>
          <a:p>
            <a:pPr>
              <a:lnSpc>
                <a:spcPct val="100000"/>
              </a:lnSpc>
            </a:pPr>
            <a:endParaRPr b="0" lang="en-US" sz="2000" spc="-1" strike="noStrike">
              <a:solidFill>
                <a:srgbClr val="000000"/>
              </a:solidFill>
              <a:uFill>
                <a:solidFill>
                  <a:srgbClr val="ffffff"/>
                </a:solidFill>
              </a:uFill>
              <a:latin typeface="Arial"/>
            </a:endParaRPr>
          </a:p>
        </p:txBody>
      </p:sp>
      <p:sp>
        <p:nvSpPr>
          <p:cNvPr id="79" name="TextShape 2"/>
          <p:cNvSpPr txBox="1"/>
          <p:nvPr/>
        </p:nvSpPr>
        <p:spPr>
          <a:xfrm>
            <a:off x="3884760" y="8685360"/>
            <a:ext cx="2971440" cy="458280"/>
          </a:xfrm>
          <a:prstGeom prst="rect">
            <a:avLst/>
          </a:prstGeom>
          <a:noFill/>
          <a:ln>
            <a:noFill/>
          </a:ln>
        </p:spPr>
        <p:txBody>
          <a:bodyPr anchor="b"/>
          <a:p>
            <a:pPr algn="r">
              <a:lnSpc>
                <a:spcPct val="100000"/>
              </a:lnSpc>
            </a:pPr>
            <a:fld id="{7F3E288E-8F6E-4275-BDD6-427BD52D7178}" type="slidenum">
              <a:rPr b="0" lang="en-US" sz="1200" spc="-1" strike="noStrike">
                <a:solidFill>
                  <a:srgbClr val="000000"/>
                </a:solidFill>
                <a:uFill>
                  <a:solidFill>
                    <a:srgbClr val="ffffff"/>
                  </a:solidFill>
                </a:uFill>
                <a:latin typeface="Times New Roman"/>
              </a:rPr>
              <a:t>&lt;number&gt;</a:t>
            </a:fld>
            <a:endParaRPr b="0" lang="en-US" sz="1200" spc="-1" strike="noStrike">
              <a:solidFill>
                <a:srgbClr val="000000"/>
              </a:solidFill>
              <a:uFill>
                <a:solidFill>
                  <a:srgbClr val="ffffff"/>
                </a:solidFill>
              </a:uFill>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291840" y="5387400"/>
            <a:ext cx="37307160" cy="114602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7" name="PlaceHolder 2"/>
          <p:cNvSpPr>
            <a:spLocks noGrp="1"/>
          </p:cNvSpPr>
          <p:nvPr>
            <p:ph type="body"/>
          </p:nvPr>
        </p:nvSpPr>
        <p:spPr>
          <a:xfrm>
            <a:off x="2194560" y="7702560"/>
            <a:ext cx="3950172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28" name="PlaceHolder 3"/>
          <p:cNvSpPr>
            <a:spLocks noGrp="1"/>
          </p:cNvSpPr>
          <p:nvPr>
            <p:ph type="body"/>
          </p:nvPr>
        </p:nvSpPr>
        <p:spPr>
          <a:xfrm>
            <a:off x="2194560" y="17674920"/>
            <a:ext cx="3950172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3291840" y="5387400"/>
            <a:ext cx="37307160" cy="114602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0" name="PlaceHolder 2"/>
          <p:cNvSpPr>
            <a:spLocks noGrp="1"/>
          </p:cNvSpPr>
          <p:nvPr>
            <p:ph type="body"/>
          </p:nvPr>
        </p:nvSpPr>
        <p:spPr>
          <a:xfrm>
            <a:off x="2194560" y="7702560"/>
            <a:ext cx="1927656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31" name="PlaceHolder 3"/>
          <p:cNvSpPr>
            <a:spLocks noGrp="1"/>
          </p:cNvSpPr>
          <p:nvPr>
            <p:ph type="body"/>
          </p:nvPr>
        </p:nvSpPr>
        <p:spPr>
          <a:xfrm>
            <a:off x="22435200" y="7702560"/>
            <a:ext cx="1927656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32" name="PlaceHolder 4"/>
          <p:cNvSpPr>
            <a:spLocks noGrp="1"/>
          </p:cNvSpPr>
          <p:nvPr>
            <p:ph type="body"/>
          </p:nvPr>
        </p:nvSpPr>
        <p:spPr>
          <a:xfrm>
            <a:off x="22435200" y="17674920"/>
            <a:ext cx="1927656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33" name="PlaceHolder 5"/>
          <p:cNvSpPr>
            <a:spLocks noGrp="1"/>
          </p:cNvSpPr>
          <p:nvPr>
            <p:ph type="body"/>
          </p:nvPr>
        </p:nvSpPr>
        <p:spPr>
          <a:xfrm>
            <a:off x="2194560" y="17674920"/>
            <a:ext cx="1927656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3291840" y="5387400"/>
            <a:ext cx="37307160" cy="114602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35" name="PlaceHolder 2"/>
          <p:cNvSpPr>
            <a:spLocks noGrp="1"/>
          </p:cNvSpPr>
          <p:nvPr>
            <p:ph type="body"/>
          </p:nvPr>
        </p:nvSpPr>
        <p:spPr>
          <a:xfrm>
            <a:off x="2194560" y="7702560"/>
            <a:ext cx="39501720" cy="1909224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36" name="PlaceHolder 3"/>
          <p:cNvSpPr>
            <a:spLocks noGrp="1"/>
          </p:cNvSpPr>
          <p:nvPr>
            <p:ph type="body"/>
          </p:nvPr>
        </p:nvSpPr>
        <p:spPr>
          <a:xfrm>
            <a:off x="2194560" y="7702560"/>
            <a:ext cx="39501720" cy="1909224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pic>
        <p:nvPicPr>
          <p:cNvPr id="37" name="" descr=""/>
          <p:cNvPicPr/>
          <p:nvPr/>
        </p:nvPicPr>
        <p:blipFill>
          <a:blip r:embed="rId2"/>
          <a:stretch/>
        </p:blipFill>
        <p:spPr>
          <a:xfrm>
            <a:off x="9980640" y="7702560"/>
            <a:ext cx="23928840" cy="19092240"/>
          </a:xfrm>
          <a:prstGeom prst="rect">
            <a:avLst/>
          </a:prstGeom>
          <a:ln>
            <a:noFill/>
          </a:ln>
        </p:spPr>
      </p:pic>
      <p:pic>
        <p:nvPicPr>
          <p:cNvPr id="38" name="" descr=""/>
          <p:cNvPicPr/>
          <p:nvPr/>
        </p:nvPicPr>
        <p:blipFill>
          <a:blip r:embed="rId3"/>
          <a:stretch/>
        </p:blipFill>
        <p:spPr>
          <a:xfrm>
            <a:off x="9980640" y="7702560"/>
            <a:ext cx="23928840" cy="1909224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3291840" y="5387400"/>
            <a:ext cx="37307160" cy="114602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6" name="PlaceHolder 2"/>
          <p:cNvSpPr>
            <a:spLocks noGrp="1"/>
          </p:cNvSpPr>
          <p:nvPr>
            <p:ph type="subTitle"/>
          </p:nvPr>
        </p:nvSpPr>
        <p:spPr>
          <a:xfrm>
            <a:off x="2194560" y="7702560"/>
            <a:ext cx="39501720" cy="1909224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291840" y="5387400"/>
            <a:ext cx="37307160" cy="114602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8" name="PlaceHolder 2"/>
          <p:cNvSpPr>
            <a:spLocks noGrp="1"/>
          </p:cNvSpPr>
          <p:nvPr>
            <p:ph type="body"/>
          </p:nvPr>
        </p:nvSpPr>
        <p:spPr>
          <a:xfrm>
            <a:off x="2194560" y="7702560"/>
            <a:ext cx="39501720" cy="1909224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3291840" y="5387400"/>
            <a:ext cx="37307160" cy="114602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0" name="PlaceHolder 2"/>
          <p:cNvSpPr>
            <a:spLocks noGrp="1"/>
          </p:cNvSpPr>
          <p:nvPr>
            <p:ph type="body"/>
          </p:nvPr>
        </p:nvSpPr>
        <p:spPr>
          <a:xfrm>
            <a:off x="2194560" y="7702560"/>
            <a:ext cx="19276560" cy="1909224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11" name="PlaceHolder 3"/>
          <p:cNvSpPr>
            <a:spLocks noGrp="1"/>
          </p:cNvSpPr>
          <p:nvPr>
            <p:ph type="body"/>
          </p:nvPr>
        </p:nvSpPr>
        <p:spPr>
          <a:xfrm>
            <a:off x="22435200" y="7702560"/>
            <a:ext cx="19276560" cy="1909224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3291840" y="5387400"/>
            <a:ext cx="37307160" cy="114602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3291840" y="5387400"/>
            <a:ext cx="37307160" cy="53124120"/>
          </a:xfrm>
          <a:prstGeom prst="rect">
            <a:avLst/>
          </a:prstGeom>
        </p:spPr>
        <p:txBody>
          <a:bodyPr lIns="0" rIns="0" tIns="0" bIns="0" anchor="ctr"/>
          <a:p>
            <a:pPr algn="ctr"/>
            <a:endParaRPr b="0" lang="en-US" sz="3200" spc="-1" strike="noStrike">
              <a:solidFill>
                <a:srgbClr val="ffffff"/>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3291840" y="5387400"/>
            <a:ext cx="37307160" cy="114602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5" name="PlaceHolder 2"/>
          <p:cNvSpPr>
            <a:spLocks noGrp="1"/>
          </p:cNvSpPr>
          <p:nvPr>
            <p:ph type="body"/>
          </p:nvPr>
        </p:nvSpPr>
        <p:spPr>
          <a:xfrm>
            <a:off x="2194560" y="7702560"/>
            <a:ext cx="1927656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16" name="PlaceHolder 3"/>
          <p:cNvSpPr>
            <a:spLocks noGrp="1"/>
          </p:cNvSpPr>
          <p:nvPr>
            <p:ph type="body"/>
          </p:nvPr>
        </p:nvSpPr>
        <p:spPr>
          <a:xfrm>
            <a:off x="2194560" y="17674920"/>
            <a:ext cx="1927656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17" name="PlaceHolder 4"/>
          <p:cNvSpPr>
            <a:spLocks noGrp="1"/>
          </p:cNvSpPr>
          <p:nvPr>
            <p:ph type="body"/>
          </p:nvPr>
        </p:nvSpPr>
        <p:spPr>
          <a:xfrm>
            <a:off x="22435200" y="7702560"/>
            <a:ext cx="19276560" cy="1909224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3291840" y="5387400"/>
            <a:ext cx="37307160" cy="114602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19" name="PlaceHolder 2"/>
          <p:cNvSpPr>
            <a:spLocks noGrp="1"/>
          </p:cNvSpPr>
          <p:nvPr>
            <p:ph type="body"/>
          </p:nvPr>
        </p:nvSpPr>
        <p:spPr>
          <a:xfrm>
            <a:off x="2194560" y="7702560"/>
            <a:ext cx="19276560" cy="1909224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20" name="PlaceHolder 3"/>
          <p:cNvSpPr>
            <a:spLocks noGrp="1"/>
          </p:cNvSpPr>
          <p:nvPr>
            <p:ph type="body"/>
          </p:nvPr>
        </p:nvSpPr>
        <p:spPr>
          <a:xfrm>
            <a:off x="22435200" y="7702560"/>
            <a:ext cx="1927656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21" name="PlaceHolder 4"/>
          <p:cNvSpPr>
            <a:spLocks noGrp="1"/>
          </p:cNvSpPr>
          <p:nvPr>
            <p:ph type="body"/>
          </p:nvPr>
        </p:nvSpPr>
        <p:spPr>
          <a:xfrm>
            <a:off x="22435200" y="17674920"/>
            <a:ext cx="1927656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3291840" y="5387400"/>
            <a:ext cx="37307160" cy="11460240"/>
          </a:xfrm>
          <a:prstGeom prst="rect">
            <a:avLst/>
          </a:prstGeom>
        </p:spPr>
        <p:txBody>
          <a:bodyPr lIns="0" rIns="0" tIns="0" bIns="0" anchor="ctr"/>
          <a:p>
            <a:endParaRPr b="0" lang="en-US" sz="1800" spc="-1" strike="noStrike">
              <a:solidFill>
                <a:srgbClr val="000000"/>
              </a:solidFill>
              <a:uFill>
                <a:solidFill>
                  <a:srgbClr val="ffffff"/>
                </a:solidFill>
              </a:uFill>
              <a:latin typeface="Calibri"/>
            </a:endParaRPr>
          </a:p>
        </p:txBody>
      </p:sp>
      <p:sp>
        <p:nvSpPr>
          <p:cNvPr id="23" name="PlaceHolder 2"/>
          <p:cNvSpPr>
            <a:spLocks noGrp="1"/>
          </p:cNvSpPr>
          <p:nvPr>
            <p:ph type="body"/>
          </p:nvPr>
        </p:nvSpPr>
        <p:spPr>
          <a:xfrm>
            <a:off x="2194560" y="7702560"/>
            <a:ext cx="1927656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24" name="PlaceHolder 3"/>
          <p:cNvSpPr>
            <a:spLocks noGrp="1"/>
          </p:cNvSpPr>
          <p:nvPr>
            <p:ph type="body"/>
          </p:nvPr>
        </p:nvSpPr>
        <p:spPr>
          <a:xfrm>
            <a:off x="22435200" y="7702560"/>
            <a:ext cx="1927656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
        <p:nvSpPr>
          <p:cNvPr id="25" name="PlaceHolder 4"/>
          <p:cNvSpPr>
            <a:spLocks noGrp="1"/>
          </p:cNvSpPr>
          <p:nvPr>
            <p:ph type="body"/>
          </p:nvPr>
        </p:nvSpPr>
        <p:spPr>
          <a:xfrm>
            <a:off x="2194560" y="17674920"/>
            <a:ext cx="39501720" cy="9106920"/>
          </a:xfrm>
          <a:prstGeom prst="rect">
            <a:avLst/>
          </a:prstGeom>
        </p:spPr>
        <p:txBody>
          <a:bodyPr lIns="0" rIns="0" tIns="0" bIns="0"/>
          <a:p>
            <a:endParaRPr b="0" lang="en-US" sz="13439"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3366"/>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291840" y="5387400"/>
            <a:ext cx="37307160" cy="11460240"/>
          </a:xfrm>
          <a:prstGeom prst="rect">
            <a:avLst/>
          </a:prstGeom>
        </p:spPr>
        <p:txBody>
          <a:bodyPr anchor="b"/>
          <a:p>
            <a:pPr algn="ctr">
              <a:lnSpc>
                <a:spcPct val="100000"/>
              </a:lnSpc>
            </a:pPr>
            <a:r>
              <a:rPr b="0" lang="en-US" sz="28800" spc="-1" strike="noStrike">
                <a:solidFill>
                  <a:srgbClr val="000000"/>
                </a:solidFill>
                <a:uFill>
                  <a:solidFill>
                    <a:srgbClr val="ffffff"/>
                  </a:solidFill>
                </a:uFill>
                <a:latin typeface="Calibri Light"/>
              </a:rPr>
              <a:t>C</a:t>
            </a:r>
            <a:r>
              <a:rPr b="0" lang="en-US" sz="28800" spc="-1" strike="noStrike">
                <a:solidFill>
                  <a:srgbClr val="000000"/>
                </a:solidFill>
                <a:uFill>
                  <a:solidFill>
                    <a:srgbClr val="ffffff"/>
                  </a:solidFill>
                </a:uFill>
                <a:latin typeface="Calibri Light"/>
              </a:rPr>
              <a:t>l</a:t>
            </a:r>
            <a:r>
              <a:rPr b="0" lang="en-US" sz="28800" spc="-1" strike="noStrike">
                <a:solidFill>
                  <a:srgbClr val="000000"/>
                </a:solidFill>
                <a:uFill>
                  <a:solidFill>
                    <a:srgbClr val="ffffff"/>
                  </a:solidFill>
                </a:uFill>
                <a:latin typeface="Calibri Light"/>
              </a:rPr>
              <a:t>i</a:t>
            </a:r>
            <a:r>
              <a:rPr b="0" lang="en-US" sz="28800" spc="-1" strike="noStrike">
                <a:solidFill>
                  <a:srgbClr val="000000"/>
                </a:solidFill>
                <a:uFill>
                  <a:solidFill>
                    <a:srgbClr val="ffffff"/>
                  </a:solidFill>
                </a:uFill>
                <a:latin typeface="Calibri Light"/>
              </a:rPr>
              <a:t>c</a:t>
            </a:r>
            <a:r>
              <a:rPr b="0" lang="en-US" sz="28800" spc="-1" strike="noStrike">
                <a:solidFill>
                  <a:srgbClr val="000000"/>
                </a:solidFill>
                <a:uFill>
                  <a:solidFill>
                    <a:srgbClr val="ffffff"/>
                  </a:solidFill>
                </a:uFill>
                <a:latin typeface="Calibri Light"/>
              </a:rPr>
              <a:t>k</a:t>
            </a:r>
            <a:r>
              <a:rPr b="0" lang="en-US" sz="28800" spc="-1" strike="noStrike">
                <a:solidFill>
                  <a:srgbClr val="000000"/>
                </a:solidFill>
                <a:uFill>
                  <a:solidFill>
                    <a:srgbClr val="ffffff"/>
                  </a:solidFill>
                </a:uFill>
                <a:latin typeface="Calibri Light"/>
              </a:rPr>
              <a:t> </a:t>
            </a:r>
            <a:r>
              <a:rPr b="0" lang="en-US" sz="28800" spc="-1" strike="noStrike">
                <a:solidFill>
                  <a:srgbClr val="000000"/>
                </a:solidFill>
                <a:uFill>
                  <a:solidFill>
                    <a:srgbClr val="ffffff"/>
                  </a:solidFill>
                </a:uFill>
                <a:latin typeface="Calibri Light"/>
              </a:rPr>
              <a:t>t</a:t>
            </a:r>
            <a:r>
              <a:rPr b="0" lang="en-US" sz="28800" spc="-1" strike="noStrike">
                <a:solidFill>
                  <a:srgbClr val="000000"/>
                </a:solidFill>
                <a:uFill>
                  <a:solidFill>
                    <a:srgbClr val="ffffff"/>
                  </a:solidFill>
                </a:uFill>
                <a:latin typeface="Calibri Light"/>
              </a:rPr>
              <a:t>o</a:t>
            </a:r>
            <a:r>
              <a:rPr b="0" lang="en-US" sz="28800" spc="-1" strike="noStrike">
                <a:solidFill>
                  <a:srgbClr val="000000"/>
                </a:solidFill>
                <a:uFill>
                  <a:solidFill>
                    <a:srgbClr val="ffffff"/>
                  </a:solidFill>
                </a:uFill>
                <a:latin typeface="Calibri Light"/>
              </a:rPr>
              <a:t> </a:t>
            </a:r>
            <a:r>
              <a:rPr b="0" lang="en-US" sz="28800" spc="-1" strike="noStrike">
                <a:solidFill>
                  <a:srgbClr val="000000"/>
                </a:solidFill>
                <a:uFill>
                  <a:solidFill>
                    <a:srgbClr val="ffffff"/>
                  </a:solidFill>
                </a:uFill>
                <a:latin typeface="Calibri Light"/>
              </a:rPr>
              <a:t>e</a:t>
            </a:r>
            <a:r>
              <a:rPr b="0" lang="en-US" sz="28800" spc="-1" strike="noStrike">
                <a:solidFill>
                  <a:srgbClr val="000000"/>
                </a:solidFill>
                <a:uFill>
                  <a:solidFill>
                    <a:srgbClr val="ffffff"/>
                  </a:solidFill>
                </a:uFill>
                <a:latin typeface="Calibri Light"/>
              </a:rPr>
              <a:t>d</a:t>
            </a:r>
            <a:r>
              <a:rPr b="0" lang="en-US" sz="28800" spc="-1" strike="noStrike">
                <a:solidFill>
                  <a:srgbClr val="000000"/>
                </a:solidFill>
                <a:uFill>
                  <a:solidFill>
                    <a:srgbClr val="ffffff"/>
                  </a:solidFill>
                </a:uFill>
                <a:latin typeface="Calibri Light"/>
              </a:rPr>
              <a:t>i</a:t>
            </a:r>
            <a:r>
              <a:rPr b="0" lang="en-US" sz="28800" spc="-1" strike="noStrike">
                <a:solidFill>
                  <a:srgbClr val="000000"/>
                </a:solidFill>
                <a:uFill>
                  <a:solidFill>
                    <a:srgbClr val="ffffff"/>
                  </a:solidFill>
                </a:uFill>
                <a:latin typeface="Calibri Light"/>
              </a:rPr>
              <a:t>t</a:t>
            </a:r>
            <a:r>
              <a:rPr b="0" lang="en-US" sz="28800" spc="-1" strike="noStrike">
                <a:solidFill>
                  <a:srgbClr val="000000"/>
                </a:solidFill>
                <a:uFill>
                  <a:solidFill>
                    <a:srgbClr val="ffffff"/>
                  </a:solidFill>
                </a:uFill>
                <a:latin typeface="Calibri Light"/>
              </a:rPr>
              <a:t> </a:t>
            </a:r>
            <a:r>
              <a:rPr b="0" lang="en-US" sz="28800" spc="-1" strike="noStrike">
                <a:solidFill>
                  <a:srgbClr val="000000"/>
                </a:solidFill>
                <a:uFill>
                  <a:solidFill>
                    <a:srgbClr val="ffffff"/>
                  </a:solidFill>
                </a:uFill>
                <a:latin typeface="Calibri Light"/>
              </a:rPr>
              <a:t>M</a:t>
            </a:r>
            <a:r>
              <a:rPr b="0" lang="en-US" sz="28800" spc="-1" strike="noStrike">
                <a:solidFill>
                  <a:srgbClr val="000000"/>
                </a:solidFill>
                <a:uFill>
                  <a:solidFill>
                    <a:srgbClr val="ffffff"/>
                  </a:solidFill>
                </a:uFill>
                <a:latin typeface="Calibri Light"/>
              </a:rPr>
              <a:t>a</a:t>
            </a:r>
            <a:r>
              <a:rPr b="0" lang="en-US" sz="28800" spc="-1" strike="noStrike">
                <a:solidFill>
                  <a:srgbClr val="000000"/>
                </a:solidFill>
                <a:uFill>
                  <a:solidFill>
                    <a:srgbClr val="ffffff"/>
                  </a:solidFill>
                </a:uFill>
                <a:latin typeface="Calibri Light"/>
              </a:rPr>
              <a:t>s</a:t>
            </a:r>
            <a:r>
              <a:rPr b="0" lang="en-US" sz="28800" spc="-1" strike="noStrike">
                <a:solidFill>
                  <a:srgbClr val="000000"/>
                </a:solidFill>
                <a:uFill>
                  <a:solidFill>
                    <a:srgbClr val="ffffff"/>
                  </a:solidFill>
                </a:uFill>
                <a:latin typeface="Calibri Light"/>
              </a:rPr>
              <a:t>t</a:t>
            </a:r>
            <a:r>
              <a:rPr b="0" lang="en-US" sz="28800" spc="-1" strike="noStrike">
                <a:solidFill>
                  <a:srgbClr val="000000"/>
                </a:solidFill>
                <a:uFill>
                  <a:solidFill>
                    <a:srgbClr val="ffffff"/>
                  </a:solidFill>
                </a:uFill>
                <a:latin typeface="Calibri Light"/>
              </a:rPr>
              <a:t>e</a:t>
            </a:r>
            <a:r>
              <a:rPr b="0" lang="en-US" sz="28800" spc="-1" strike="noStrike">
                <a:solidFill>
                  <a:srgbClr val="000000"/>
                </a:solidFill>
                <a:uFill>
                  <a:solidFill>
                    <a:srgbClr val="ffffff"/>
                  </a:solidFill>
                </a:uFill>
                <a:latin typeface="Calibri Light"/>
              </a:rPr>
              <a:t>r</a:t>
            </a:r>
            <a:r>
              <a:rPr b="0" lang="en-US" sz="28800" spc="-1" strike="noStrike">
                <a:solidFill>
                  <a:srgbClr val="000000"/>
                </a:solidFill>
                <a:uFill>
                  <a:solidFill>
                    <a:srgbClr val="ffffff"/>
                  </a:solidFill>
                </a:uFill>
                <a:latin typeface="Calibri Light"/>
              </a:rPr>
              <a:t> </a:t>
            </a:r>
            <a:r>
              <a:rPr b="0" lang="en-US" sz="28800" spc="-1" strike="noStrike">
                <a:solidFill>
                  <a:srgbClr val="000000"/>
                </a:solidFill>
                <a:uFill>
                  <a:solidFill>
                    <a:srgbClr val="ffffff"/>
                  </a:solidFill>
                </a:uFill>
                <a:latin typeface="Calibri Light"/>
              </a:rPr>
              <a:t>t</a:t>
            </a:r>
            <a:r>
              <a:rPr b="0" lang="en-US" sz="28800" spc="-1" strike="noStrike">
                <a:solidFill>
                  <a:srgbClr val="000000"/>
                </a:solidFill>
                <a:uFill>
                  <a:solidFill>
                    <a:srgbClr val="ffffff"/>
                  </a:solidFill>
                </a:uFill>
                <a:latin typeface="Calibri Light"/>
              </a:rPr>
              <a:t>i</a:t>
            </a:r>
            <a:r>
              <a:rPr b="0" lang="en-US" sz="28800" spc="-1" strike="noStrike">
                <a:solidFill>
                  <a:srgbClr val="000000"/>
                </a:solidFill>
                <a:uFill>
                  <a:solidFill>
                    <a:srgbClr val="ffffff"/>
                  </a:solidFill>
                </a:uFill>
                <a:latin typeface="Calibri Light"/>
              </a:rPr>
              <a:t>t</a:t>
            </a:r>
            <a:r>
              <a:rPr b="0" lang="en-US" sz="28800" spc="-1" strike="noStrike">
                <a:solidFill>
                  <a:srgbClr val="000000"/>
                </a:solidFill>
                <a:uFill>
                  <a:solidFill>
                    <a:srgbClr val="ffffff"/>
                  </a:solidFill>
                </a:uFill>
                <a:latin typeface="Calibri Light"/>
              </a:rPr>
              <a:t>l</a:t>
            </a:r>
            <a:r>
              <a:rPr b="0" lang="en-US" sz="28800" spc="-1" strike="noStrike">
                <a:solidFill>
                  <a:srgbClr val="000000"/>
                </a:solidFill>
                <a:uFill>
                  <a:solidFill>
                    <a:srgbClr val="ffffff"/>
                  </a:solidFill>
                </a:uFill>
                <a:latin typeface="Calibri Light"/>
              </a:rPr>
              <a:t>e</a:t>
            </a:r>
            <a:r>
              <a:rPr b="0" lang="en-US" sz="28800" spc="-1" strike="noStrike">
                <a:solidFill>
                  <a:srgbClr val="000000"/>
                </a:solidFill>
                <a:uFill>
                  <a:solidFill>
                    <a:srgbClr val="ffffff"/>
                  </a:solidFill>
                </a:uFill>
                <a:latin typeface="Calibri Light"/>
              </a:rPr>
              <a:t> </a:t>
            </a:r>
            <a:r>
              <a:rPr b="0" lang="en-US" sz="28800" spc="-1" strike="noStrike">
                <a:solidFill>
                  <a:srgbClr val="000000"/>
                </a:solidFill>
                <a:uFill>
                  <a:solidFill>
                    <a:srgbClr val="ffffff"/>
                  </a:solidFill>
                </a:uFill>
                <a:latin typeface="Calibri Light"/>
              </a:rPr>
              <a:t>s</a:t>
            </a:r>
            <a:r>
              <a:rPr b="0" lang="en-US" sz="28800" spc="-1" strike="noStrike">
                <a:solidFill>
                  <a:srgbClr val="000000"/>
                </a:solidFill>
                <a:uFill>
                  <a:solidFill>
                    <a:srgbClr val="ffffff"/>
                  </a:solidFill>
                </a:uFill>
                <a:latin typeface="Calibri Light"/>
              </a:rPr>
              <a:t>t</a:t>
            </a:r>
            <a:r>
              <a:rPr b="0" lang="en-US" sz="28800" spc="-1" strike="noStrike">
                <a:solidFill>
                  <a:srgbClr val="000000"/>
                </a:solidFill>
                <a:uFill>
                  <a:solidFill>
                    <a:srgbClr val="ffffff"/>
                  </a:solidFill>
                </a:uFill>
                <a:latin typeface="Calibri Light"/>
              </a:rPr>
              <a:t>y</a:t>
            </a:r>
            <a:r>
              <a:rPr b="0" lang="en-US" sz="28800" spc="-1" strike="noStrike">
                <a:solidFill>
                  <a:srgbClr val="000000"/>
                </a:solidFill>
                <a:uFill>
                  <a:solidFill>
                    <a:srgbClr val="ffffff"/>
                  </a:solidFill>
                </a:uFill>
                <a:latin typeface="Calibri Light"/>
              </a:rPr>
              <a:t>l</a:t>
            </a:r>
            <a:r>
              <a:rPr b="0" lang="en-US" sz="28800" spc="-1" strike="noStrike">
                <a:solidFill>
                  <a:srgbClr val="000000"/>
                </a:solidFill>
                <a:uFill>
                  <a:solidFill>
                    <a:srgbClr val="ffffff"/>
                  </a:solidFill>
                </a:uFill>
                <a:latin typeface="Calibri Light"/>
              </a:rPr>
              <a:t>e</a:t>
            </a:r>
            <a:endParaRPr b="0" lang="en-US" sz="1800" spc="-1" strike="noStrike">
              <a:solidFill>
                <a:srgbClr val="000000"/>
              </a:solidFill>
              <a:uFill>
                <a:solidFill>
                  <a:srgbClr val="ffffff"/>
                </a:solidFill>
              </a:uFill>
              <a:latin typeface="Calibri"/>
            </a:endParaRPr>
          </a:p>
        </p:txBody>
      </p:sp>
      <p:sp>
        <p:nvSpPr>
          <p:cNvPr id="1" name="PlaceHolder 2"/>
          <p:cNvSpPr>
            <a:spLocks noGrp="1"/>
          </p:cNvSpPr>
          <p:nvPr>
            <p:ph type="dt"/>
          </p:nvPr>
        </p:nvSpPr>
        <p:spPr>
          <a:xfrm>
            <a:off x="3017520" y="30510360"/>
            <a:ext cx="9875160" cy="1752120"/>
          </a:xfrm>
          <a:prstGeom prst="rect">
            <a:avLst/>
          </a:prstGeom>
        </p:spPr>
        <p:txBody>
          <a:bodyPr anchor="ctr"/>
          <a:p>
            <a:pPr>
              <a:lnSpc>
                <a:spcPct val="100000"/>
              </a:lnSpc>
            </a:pPr>
            <a:r>
              <a:rPr b="0" lang="en-US" sz="5760" spc="-1" strike="noStrike">
                <a:solidFill>
                  <a:srgbClr val="8b8b8b"/>
                </a:solidFill>
                <a:uFill>
                  <a:solidFill>
                    <a:srgbClr val="ffffff"/>
                  </a:solidFill>
                </a:uFill>
                <a:latin typeface="Calibri"/>
              </a:rPr>
              <a:t>5/3/19</a:t>
            </a:r>
            <a:endParaRPr b="0" lang="en-US" sz="5760" spc="-1" strike="noStrike">
              <a:solidFill>
                <a:srgbClr val="ffffff"/>
              </a:solidFill>
              <a:uFill>
                <a:solidFill>
                  <a:srgbClr val="ffffff"/>
                </a:solidFill>
              </a:uFill>
              <a:latin typeface="Times New Roman"/>
            </a:endParaRPr>
          </a:p>
        </p:txBody>
      </p:sp>
      <p:sp>
        <p:nvSpPr>
          <p:cNvPr id="2" name="PlaceHolder 3"/>
          <p:cNvSpPr>
            <a:spLocks noGrp="1"/>
          </p:cNvSpPr>
          <p:nvPr>
            <p:ph type="ftr"/>
          </p:nvPr>
        </p:nvSpPr>
        <p:spPr>
          <a:xfrm>
            <a:off x="14538960" y="30510360"/>
            <a:ext cx="14812920" cy="1752120"/>
          </a:xfrm>
          <a:prstGeom prst="rect">
            <a:avLst/>
          </a:prstGeom>
        </p:spPr>
        <p:txBody>
          <a:bodyPr anchor="ctr"/>
          <a:p>
            <a:endParaRPr b="0" lang="en-US" sz="2400" spc="-1" strike="noStrike">
              <a:solidFill>
                <a:srgbClr val="ffffff"/>
              </a:solidFill>
              <a:uFill>
                <a:solidFill>
                  <a:srgbClr val="ffffff"/>
                </a:solidFill>
              </a:uFill>
              <a:latin typeface="Times New Roman"/>
            </a:endParaRPr>
          </a:p>
        </p:txBody>
      </p:sp>
      <p:sp>
        <p:nvSpPr>
          <p:cNvPr id="3" name="PlaceHolder 4"/>
          <p:cNvSpPr>
            <a:spLocks noGrp="1"/>
          </p:cNvSpPr>
          <p:nvPr>
            <p:ph type="sldNum"/>
          </p:nvPr>
        </p:nvSpPr>
        <p:spPr>
          <a:xfrm>
            <a:off x="30998160" y="30510360"/>
            <a:ext cx="9875160" cy="1752120"/>
          </a:xfrm>
          <a:prstGeom prst="rect">
            <a:avLst/>
          </a:prstGeom>
        </p:spPr>
        <p:txBody>
          <a:bodyPr anchor="ctr"/>
          <a:p>
            <a:pPr algn="r">
              <a:lnSpc>
                <a:spcPct val="100000"/>
              </a:lnSpc>
            </a:pPr>
            <a:fld id="{7087F53A-26E3-4EF4-9634-220C85C8D9A9}" type="slidenum">
              <a:rPr b="0" lang="en-US" sz="5760" spc="-1" strike="noStrike">
                <a:solidFill>
                  <a:srgbClr val="8b8b8b"/>
                </a:solidFill>
                <a:uFill>
                  <a:solidFill>
                    <a:srgbClr val="ffffff"/>
                  </a:solidFill>
                </a:uFill>
                <a:latin typeface="Calibri"/>
              </a:rPr>
              <a:t>&lt;number&gt;</a:t>
            </a:fld>
            <a:endParaRPr b="0" lang="en-US" sz="5760" spc="-1" strike="noStrike">
              <a:solidFill>
                <a:srgbClr val="ffffff"/>
              </a:solidFill>
              <a:uFill>
                <a:solidFill>
                  <a:srgbClr val="ffffff"/>
                </a:solidFill>
              </a:uFill>
              <a:latin typeface="Times New Roman"/>
            </a:endParaRPr>
          </a:p>
        </p:txBody>
      </p:sp>
      <p:sp>
        <p:nvSpPr>
          <p:cNvPr id="4" name="PlaceHolder 5"/>
          <p:cNvSpPr>
            <a:spLocks noGrp="1"/>
          </p:cNvSpPr>
          <p:nvPr>
            <p:ph type="body"/>
          </p:nvPr>
        </p:nvSpPr>
        <p:spPr>
          <a:xfrm>
            <a:off x="2194560" y="7702560"/>
            <a:ext cx="39501720" cy="19092240"/>
          </a:xfrm>
          <a:prstGeom prst="rect">
            <a:avLst/>
          </a:prstGeom>
        </p:spPr>
        <p:txBody>
          <a:bodyPr lIns="0" rIns="0" tIns="0" bIns="0"/>
          <a:p>
            <a:pPr marL="432000" indent="-324000">
              <a:buClr>
                <a:srgbClr val="ffffff"/>
              </a:buClr>
              <a:buSzPct val="45000"/>
              <a:buFont typeface="Wingdings" charset="2"/>
              <a:buChar char=""/>
            </a:pPr>
            <a:r>
              <a:rPr b="0" lang="en-US" sz="13439" spc="-1" strike="noStrike">
                <a:solidFill>
                  <a:srgbClr val="000000"/>
                </a:solidFill>
                <a:uFill>
                  <a:solidFill>
                    <a:srgbClr val="ffffff"/>
                  </a:solidFill>
                </a:uFill>
                <a:latin typeface="Calibri"/>
              </a:rPr>
              <a:t>Click to edit the outline text format</a:t>
            </a:r>
            <a:endParaRPr b="0" lang="en-US" sz="13439" spc="-1" strike="noStrike">
              <a:solidFill>
                <a:srgbClr val="000000"/>
              </a:solidFill>
              <a:uFill>
                <a:solidFill>
                  <a:srgbClr val="ffffff"/>
                </a:solidFill>
              </a:uFill>
              <a:latin typeface="Calibri"/>
            </a:endParaRPr>
          </a:p>
          <a:p>
            <a:pPr lvl="1" marL="864000" indent="-324000">
              <a:buClr>
                <a:srgbClr val="ffffff"/>
              </a:buClr>
              <a:buSzPct val="75000"/>
              <a:buFont typeface="Symbol" charset="2"/>
              <a:buChar char=""/>
            </a:pPr>
            <a:r>
              <a:rPr b="0" lang="en-US" sz="9600" spc="-1" strike="noStrike">
                <a:solidFill>
                  <a:srgbClr val="000000"/>
                </a:solidFill>
                <a:uFill>
                  <a:solidFill>
                    <a:srgbClr val="ffffff"/>
                  </a:solidFill>
                </a:uFill>
                <a:latin typeface="Calibri"/>
              </a:rPr>
              <a:t>Second Outline Level</a:t>
            </a:r>
            <a:endParaRPr b="0" lang="en-US" sz="9600" spc="-1" strike="noStrike">
              <a:solidFill>
                <a:srgbClr val="000000"/>
              </a:solidFill>
              <a:uFill>
                <a:solidFill>
                  <a:srgbClr val="ffffff"/>
                </a:solidFill>
              </a:uFill>
              <a:latin typeface="Calibri"/>
            </a:endParaRPr>
          </a:p>
          <a:p>
            <a:pPr lvl="2" marL="1296000" indent="-288000">
              <a:buClr>
                <a:srgbClr val="ffffff"/>
              </a:buClr>
              <a:buSzPct val="45000"/>
              <a:buFont typeface="Wingdings" charset="2"/>
              <a:buChar char=""/>
            </a:pPr>
            <a:r>
              <a:rPr b="0" lang="en-US" sz="8640" spc="-1" strike="noStrike">
                <a:solidFill>
                  <a:srgbClr val="000000"/>
                </a:solidFill>
                <a:uFill>
                  <a:solidFill>
                    <a:srgbClr val="ffffff"/>
                  </a:solidFill>
                </a:uFill>
                <a:latin typeface="Calibri"/>
              </a:rPr>
              <a:t>Third Outline Level</a:t>
            </a:r>
            <a:endParaRPr b="0" lang="en-US" sz="8640" spc="-1" strike="noStrike">
              <a:solidFill>
                <a:srgbClr val="000000"/>
              </a:solidFill>
              <a:uFill>
                <a:solidFill>
                  <a:srgbClr val="ffffff"/>
                </a:solidFill>
              </a:uFill>
              <a:latin typeface="Calibri"/>
            </a:endParaRPr>
          </a:p>
          <a:p>
            <a:pPr lvl="3" marL="1728000" indent="-216000">
              <a:buClr>
                <a:srgbClr val="ffffff"/>
              </a:buClr>
              <a:buSzPct val="75000"/>
              <a:buFont typeface="Symbol" charset="2"/>
              <a:buChar char=""/>
            </a:pPr>
            <a:r>
              <a:rPr b="0" lang="en-US" sz="8640" spc="-1" strike="noStrike">
                <a:solidFill>
                  <a:srgbClr val="000000"/>
                </a:solidFill>
                <a:uFill>
                  <a:solidFill>
                    <a:srgbClr val="ffffff"/>
                  </a:solidFill>
                </a:uFill>
                <a:latin typeface="Calibri"/>
              </a:rPr>
              <a:t>Fourth Outline Level</a:t>
            </a:r>
            <a:endParaRPr b="0" lang="en-US" sz="8640" spc="-1" strike="noStrike">
              <a:solidFill>
                <a:srgbClr val="000000"/>
              </a:solidFill>
              <a:uFill>
                <a:solidFill>
                  <a:srgbClr val="ffffff"/>
                </a:solidFill>
              </a:uFill>
              <a:latin typeface="Calibri"/>
            </a:endParaRPr>
          </a:p>
          <a:p>
            <a:pPr lvl="4" marL="2160000" indent="-216000">
              <a:buClr>
                <a:srgbClr val="ffffff"/>
              </a:buClr>
              <a:buSzPct val="45000"/>
              <a:buFont typeface="Wingdings" charset="2"/>
              <a:buChar char=""/>
            </a:pPr>
            <a:r>
              <a:rPr b="0" lang="en-US" sz="2000" spc="-1" strike="noStrike">
                <a:solidFill>
                  <a:srgbClr val="000000"/>
                </a:solidFill>
                <a:uFill>
                  <a:solidFill>
                    <a:srgbClr val="ffffff"/>
                  </a:solidFill>
                </a:uFill>
                <a:latin typeface="Calibri"/>
              </a:rPr>
              <a:t>Fifth Outline Level</a:t>
            </a:r>
            <a:endParaRPr b="0" lang="en-US" sz="2000" spc="-1" strike="noStrike">
              <a:solidFill>
                <a:srgbClr val="000000"/>
              </a:solidFill>
              <a:uFill>
                <a:solidFill>
                  <a:srgbClr val="ffffff"/>
                </a:solidFill>
              </a:uFill>
              <a:latin typeface="Calibri"/>
            </a:endParaRPr>
          </a:p>
          <a:p>
            <a:pPr lvl="5" marL="2592000" indent="-216000">
              <a:buClr>
                <a:srgbClr val="ffffff"/>
              </a:buClr>
              <a:buSzPct val="45000"/>
              <a:buFont typeface="Wingdings" charset="2"/>
              <a:buChar char=""/>
            </a:pPr>
            <a:r>
              <a:rPr b="0" lang="en-US" sz="2000" spc="-1" strike="noStrike">
                <a:solidFill>
                  <a:srgbClr val="000000"/>
                </a:solidFill>
                <a:uFill>
                  <a:solidFill>
                    <a:srgbClr val="ffffff"/>
                  </a:solidFill>
                </a:uFill>
                <a:latin typeface="Calibri"/>
              </a:rPr>
              <a:t>Sixth Outline Level</a:t>
            </a:r>
            <a:endParaRPr b="0" lang="en-US" sz="2000" spc="-1" strike="noStrike">
              <a:solidFill>
                <a:srgbClr val="000000"/>
              </a:solidFill>
              <a:uFill>
                <a:solidFill>
                  <a:srgbClr val="ffffff"/>
                </a:solidFill>
              </a:uFill>
              <a:latin typeface="Calibri"/>
            </a:endParaRPr>
          </a:p>
          <a:p>
            <a:pPr lvl="6" marL="3024000" indent="-216000">
              <a:buClr>
                <a:srgbClr val="ffffff"/>
              </a:buClr>
              <a:buSzPct val="45000"/>
              <a:buFont typeface="Wingdings" charset="2"/>
              <a:buChar char=""/>
            </a:pPr>
            <a:r>
              <a:rPr b="0" lang="en-US" sz="2000" spc="-1" strike="noStrike">
                <a:solidFill>
                  <a:srgbClr val="000000"/>
                </a:solidFill>
                <a:uFill>
                  <a:solidFill>
                    <a:srgbClr val="ffffff"/>
                  </a:solidFill>
                </a:uFill>
                <a:latin typeface="Calibri"/>
              </a:rPr>
              <a:t>Seventh Outline Level</a:t>
            </a:r>
            <a:endParaRPr b="0" lang="en-US" sz="20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wmf"/><Relationship Id="rId3" Type="http://schemas.openxmlformats.org/officeDocument/2006/relationships/image" Target="../media/image5.tif"/><Relationship Id="rId4" Type="http://schemas.openxmlformats.org/officeDocument/2006/relationships/image" Target="../media/image6.png"/><Relationship Id="rId5" Type="http://schemas.openxmlformats.org/officeDocument/2006/relationships/image" Target="../media/image7.tif"/><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tif"/><Relationship Id="rId9" Type="http://schemas.openxmlformats.org/officeDocument/2006/relationships/image" Target="../media/image11.jpeg"/><Relationship Id="rId10" Type="http://schemas.openxmlformats.org/officeDocument/2006/relationships/image" Target="../media/image12.png"/><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jpe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png"/><Relationship Id="rId17" Type="http://schemas.openxmlformats.org/officeDocument/2006/relationships/image" Target="../media/image19.png"/><Relationship Id="rId18" Type="http://schemas.openxmlformats.org/officeDocument/2006/relationships/image" Target="../media/image20.png"/><Relationship Id="rId19" Type="http://schemas.openxmlformats.org/officeDocument/2006/relationships/slideLayout" Target="../slideLayouts/slideLayout2.xml"/><Relationship Id="rId20" Type="http://schemas.openxmlformats.org/officeDocument/2006/relationships/notesSlide" Target="../notesSlides/notesSlide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 name="CustomShape 1"/>
          <p:cNvSpPr/>
          <p:nvPr/>
        </p:nvSpPr>
        <p:spPr>
          <a:xfrm>
            <a:off x="5705280" y="16459200"/>
            <a:ext cx="8940600" cy="13716000"/>
          </a:xfrm>
          <a:prstGeom prst="rect">
            <a:avLst/>
          </a:prstGeom>
          <a:solidFill>
            <a:srgbClr val="ffffff"/>
          </a:solidFill>
          <a:ln w="12600">
            <a:noFill/>
          </a:ln>
        </p:spPr>
        <p:style>
          <a:lnRef idx="0"/>
          <a:fillRef idx="0"/>
          <a:effectRef idx="0"/>
          <a:fontRef idx="minor"/>
        </p:style>
        <p:txBody>
          <a:bodyPr lIns="90000" rIns="90000" tIns="45000" bIns="45000" anchor="ctr"/>
          <a:p>
            <a:pPr>
              <a:lnSpc>
                <a:spcPct val="100000"/>
              </a:lnSpc>
            </a:pPr>
            <a:r>
              <a:rPr b="1" i="1" lang="en-US" sz="1800" spc="-1" strike="noStrike">
                <a:solidFill>
                  <a:srgbClr val="ffffff"/>
                </a:solidFill>
                <a:uFill>
                  <a:solidFill>
                    <a:srgbClr val="ffffff"/>
                  </a:solidFill>
                </a:uFill>
                <a:latin typeface="Lato"/>
              </a:rPr>
              <a:t>Non-Cognitive Predictors of Student Success:</a:t>
            </a:r>
            <a:r>
              <a:rPr b="0" i="1" lang="en-US" sz="1800" spc="-1" strike="noStrike">
                <a:solidFill>
                  <a:srgbClr val="ffffff"/>
                </a:solidFill>
                <a:uFill>
                  <a:solidFill>
                    <a:srgbClr val="ffffff"/>
                  </a:solidFill>
                </a:uFill>
                <a:latin typeface="Lato"/>
              </a:rPr>
              <a:t>
</a:t>
            </a:r>
            <a:r>
              <a:rPr b="0" i="1" lang="en-US" sz="1800" spc="-1" strike="noStrike">
                <a:solidFill>
                  <a:srgbClr val="ffffff"/>
                </a:solidFill>
                <a:uFill>
                  <a:solidFill>
                    <a:srgbClr val="ffffff"/>
                  </a:solidFill>
                </a:uFill>
                <a:latin typeface="Lato"/>
              </a:rPr>
              <a:t>A Predictive Validity Comparison Between Domestic and International Students</a:t>
            </a:r>
            <a:endParaRPr b="0" lang="en-US" sz="1800" spc="-1" strike="noStrike">
              <a:solidFill>
                <a:srgbClr val="ffffff"/>
              </a:solidFill>
              <a:uFill>
                <a:solidFill>
                  <a:srgbClr val="ffffff"/>
                </a:solidFill>
              </a:uFill>
              <a:latin typeface="Arial"/>
            </a:endParaRPr>
          </a:p>
        </p:txBody>
      </p:sp>
      <p:sp>
        <p:nvSpPr>
          <p:cNvPr id="45" name="CustomShape 2"/>
          <p:cNvSpPr/>
          <p:nvPr/>
        </p:nvSpPr>
        <p:spPr>
          <a:xfrm>
            <a:off x="32552640" y="13167360"/>
            <a:ext cx="11411640" cy="7498080"/>
          </a:xfrm>
          <a:prstGeom prst="rect">
            <a:avLst/>
          </a:prstGeom>
          <a:solidFill>
            <a:srgbClr val="ffffff"/>
          </a:solidFill>
          <a:ln w="12600">
            <a:noFill/>
          </a:ln>
        </p:spPr>
        <p:style>
          <a:lnRef idx="0"/>
          <a:fillRef idx="0"/>
          <a:effectRef idx="0"/>
          <a:fontRef idx="minor"/>
        </p:style>
        <p:txBody>
          <a:bodyPr lIns="90000" rIns="90000" tIns="45000" bIns="45000" anchor="ctr"/>
          <a:p>
            <a:pPr>
              <a:lnSpc>
                <a:spcPct val="100000"/>
              </a:lnSpc>
            </a:pPr>
            <a:r>
              <a:rPr b="1" i="1" lang="en-US" sz="1800" spc="-1" strike="noStrike">
                <a:solidFill>
                  <a:srgbClr val="ffffff"/>
                </a:solidFill>
                <a:uFill>
                  <a:solidFill>
                    <a:srgbClr val="ffffff"/>
                  </a:solidFill>
                </a:uFill>
                <a:latin typeface="Lato"/>
              </a:rPr>
              <a:t>Non-Cognitive Predictors of Student Success:</a:t>
            </a:r>
            <a:r>
              <a:rPr b="0" i="1" lang="en-US" sz="1800" spc="-1" strike="noStrike">
                <a:solidFill>
                  <a:srgbClr val="ffffff"/>
                </a:solidFill>
                <a:uFill>
                  <a:solidFill>
                    <a:srgbClr val="ffffff"/>
                  </a:solidFill>
                </a:uFill>
                <a:latin typeface="Lato"/>
              </a:rPr>
              <a:t>
</a:t>
            </a:r>
            <a:r>
              <a:rPr b="0" i="1" lang="en-US" sz="1800" spc="-1" strike="noStrike">
                <a:solidFill>
                  <a:srgbClr val="ffffff"/>
                </a:solidFill>
                <a:uFill>
                  <a:solidFill>
                    <a:srgbClr val="ffffff"/>
                  </a:solidFill>
                </a:uFill>
                <a:latin typeface="Lato"/>
              </a:rPr>
              <a:t>A Predictive Validity Comparison Between Domestic and International Students</a:t>
            </a:r>
            <a:endParaRPr b="0" lang="en-US" sz="1800" spc="-1" strike="noStrike">
              <a:solidFill>
                <a:srgbClr val="ffffff"/>
              </a:solidFill>
              <a:uFill>
                <a:solidFill>
                  <a:srgbClr val="ffffff"/>
                </a:solidFill>
              </a:uFill>
              <a:latin typeface="Arial"/>
            </a:endParaRPr>
          </a:p>
        </p:txBody>
      </p:sp>
      <p:pic>
        <p:nvPicPr>
          <p:cNvPr id="46" name="" descr=""/>
          <p:cNvPicPr/>
          <p:nvPr/>
        </p:nvPicPr>
        <p:blipFill>
          <a:blip r:embed="rId1"/>
          <a:srcRect l="12353" t="14441" r="0" b="8892"/>
          <a:stretch/>
        </p:blipFill>
        <p:spPr>
          <a:xfrm>
            <a:off x="30870720" y="26870040"/>
            <a:ext cx="3607200" cy="5048280"/>
          </a:xfrm>
          <a:prstGeom prst="rect">
            <a:avLst/>
          </a:prstGeom>
          <a:ln>
            <a:noFill/>
          </a:ln>
        </p:spPr>
      </p:pic>
      <p:sp>
        <p:nvSpPr>
          <p:cNvPr id="47" name="CustomShape 3"/>
          <p:cNvSpPr/>
          <p:nvPr/>
        </p:nvSpPr>
        <p:spPr>
          <a:xfrm>
            <a:off x="35023680" y="0"/>
            <a:ext cx="8940600" cy="32918400"/>
          </a:xfrm>
          <a:prstGeom prst="rect">
            <a:avLst/>
          </a:prstGeom>
          <a:solidFill>
            <a:srgbClr val="ffffff"/>
          </a:solidFill>
          <a:ln w="12600">
            <a:noFill/>
          </a:ln>
        </p:spPr>
        <p:style>
          <a:lnRef idx="0"/>
          <a:fillRef idx="0"/>
          <a:effectRef idx="0"/>
          <a:fontRef idx="minor"/>
        </p:style>
        <p:txBody>
          <a:bodyPr lIns="90000" rIns="90000" tIns="45000" bIns="45000" anchor="ctr"/>
          <a:p>
            <a:pPr>
              <a:lnSpc>
                <a:spcPct val="100000"/>
              </a:lnSpc>
            </a:pPr>
            <a:r>
              <a:rPr b="1" i="1" lang="en-US" sz="1800" spc="-1" strike="noStrike">
                <a:solidFill>
                  <a:srgbClr val="ffffff"/>
                </a:solidFill>
                <a:uFill>
                  <a:solidFill>
                    <a:srgbClr val="ffffff"/>
                  </a:solidFill>
                </a:uFill>
                <a:latin typeface="Lato"/>
              </a:rPr>
              <a:t>Non-Cognitive Predictors of Student Success:</a:t>
            </a:r>
            <a:r>
              <a:rPr b="0" i="1" lang="en-US" sz="1800" spc="-1" strike="noStrike">
                <a:solidFill>
                  <a:srgbClr val="ffffff"/>
                </a:solidFill>
                <a:uFill>
                  <a:solidFill>
                    <a:srgbClr val="ffffff"/>
                  </a:solidFill>
                </a:uFill>
                <a:latin typeface="Lato"/>
              </a:rPr>
              <a:t>
</a:t>
            </a:r>
            <a:r>
              <a:rPr b="0" i="1" lang="en-US" sz="1800" spc="-1" strike="noStrike">
                <a:solidFill>
                  <a:srgbClr val="ffffff"/>
                </a:solidFill>
                <a:uFill>
                  <a:solidFill>
                    <a:srgbClr val="ffffff"/>
                  </a:solidFill>
                </a:uFill>
                <a:latin typeface="Lato"/>
              </a:rPr>
              <a:t>A Predictive Validity Comparison Between Domestic and International Students</a:t>
            </a:r>
            <a:endParaRPr b="0" lang="en-US" sz="1800" spc="-1" strike="noStrike">
              <a:solidFill>
                <a:srgbClr val="ffffff"/>
              </a:solidFill>
              <a:uFill>
                <a:solidFill>
                  <a:srgbClr val="ffffff"/>
                </a:solidFill>
              </a:uFill>
              <a:latin typeface="Arial"/>
            </a:endParaRPr>
          </a:p>
        </p:txBody>
      </p:sp>
      <p:sp>
        <p:nvSpPr>
          <p:cNvPr id="48" name="CustomShape 4"/>
          <p:cNvSpPr/>
          <p:nvPr/>
        </p:nvSpPr>
        <p:spPr>
          <a:xfrm>
            <a:off x="35187840" y="196200"/>
            <a:ext cx="8828640" cy="32459400"/>
          </a:xfrm>
          <a:prstGeom prst="rect">
            <a:avLst/>
          </a:prstGeom>
          <a:noFill/>
          <a:ln>
            <a:noFill/>
          </a:ln>
        </p:spPr>
        <p:style>
          <a:lnRef idx="0"/>
          <a:fillRef idx="0"/>
          <a:effectRef idx="0"/>
          <a:fontRef idx="minor"/>
        </p:style>
        <p:txBody>
          <a:bodyPr lIns="90000" rIns="90000" tIns="45000" bIns="45000"/>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r>
              <a:rPr b="1" lang="en-US" sz="3600" spc="-1" strike="noStrike">
                <a:solidFill>
                  <a:srgbClr val="000000"/>
                </a:solidFill>
                <a:uFill>
                  <a:solidFill>
                    <a:srgbClr val="ffffff"/>
                  </a:solidFill>
                </a:uFill>
                <a:latin typeface="Cambria"/>
              </a:rPr>
              <a:t>PAINTER &amp; DATAVIS BRUSHES</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rPr>
              <a:t>We used pre-trained brushes from ml5.js, a Javascript library for web-based machine learning projects. </a:t>
            </a: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rPr>
              <a:t>We also created custom brushes using famous data visualizations by Giorgia Lupi and Charles Minard.</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endParaRPr b="0" lang="en-US" sz="1800" spc="-1" strike="noStrike">
              <a:solidFill>
                <a:srgbClr val="ffffff"/>
              </a:solidFill>
              <a:uFill>
                <a:solidFill>
                  <a:srgbClr val="ffffff"/>
                </a:solidFill>
              </a:uFill>
              <a:latin typeface="Arial"/>
            </a:endParaRPr>
          </a:p>
          <a:p>
            <a:pPr algn="ctr">
              <a:lnSpc>
                <a:spcPct val="100000"/>
              </a:lnSpc>
            </a:pPr>
            <a:r>
              <a:rPr b="1" lang="en-US" sz="3600" spc="-1" strike="noStrike">
                <a:solidFill>
                  <a:srgbClr val="000000"/>
                </a:solidFill>
                <a:uFill>
                  <a:solidFill>
                    <a:srgbClr val="ffffff"/>
                  </a:solidFill>
                </a:uFill>
                <a:latin typeface="Cambria"/>
              </a:rPr>
              <a:t>MAGIC MARKERS</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rPr>
              <a:t>The Magic Markers application uses natural brush interactions so that users can apply style of their choice through intuitive selection and dragging.</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rPr>
              <a:t>Brush selections on the canvas can be dragged or reshaped to reveal (‘paint’) the style applied to the user’s entire content image. Intermediate results can be styled in turn, producing layered results.</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gn="ctr">
              <a:lnSpc>
                <a:spcPct val="100000"/>
              </a:lnSpc>
            </a:pPr>
            <a:r>
              <a:rPr b="1" lang="en-US" sz="3600" spc="-1" strike="noStrike">
                <a:solidFill>
                  <a:srgbClr val="000000"/>
                </a:solidFill>
                <a:uFill>
                  <a:solidFill>
                    <a:srgbClr val="ffffff"/>
                  </a:solidFill>
                </a:uFill>
                <a:latin typeface="Cambria"/>
              </a:rPr>
              <a:t>COMPOSITING STAMPS</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rPr>
              <a:t>The Compositing Stamps</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rPr>
              <a:t>app applies styles in real-time</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rPr>
              <a:t>to user-selected slices of an</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rPr>
              <a:t>image, enabling their ‘collage’</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rPr>
              <a:t>to diagnose boundary features</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rPr>
              <a:t>and other artifacts of the</a:t>
            </a:r>
            <a:endParaRPr b="0" lang="en-US" sz="1800" spc="-1" strike="noStrike">
              <a:solidFill>
                <a:srgbClr val="ffffff"/>
              </a:solidFill>
              <a:uFill>
                <a:solidFill>
                  <a:srgbClr val="ffffff"/>
                </a:solidFill>
              </a:uFill>
              <a:latin typeface="Arial"/>
            </a:endParaRPr>
          </a:p>
          <a:p>
            <a:pPr>
              <a:lnSpc>
                <a:spcPct val="100000"/>
              </a:lnSpc>
            </a:pPr>
            <a:r>
              <a:rPr b="0" lang="en-US" sz="3600" spc="-1" strike="noStrike">
                <a:solidFill>
                  <a:srgbClr val="000000"/>
                </a:solidFill>
                <a:uFill>
                  <a:solidFill>
                    <a:srgbClr val="ffffff"/>
                  </a:solidFill>
                </a:uFill>
                <a:latin typeface="Cambria"/>
              </a:rPr>
              <a:t>content-sensitive brush.</a:t>
            </a:r>
            <a:endParaRPr b="0" lang="en-US" sz="1800" spc="-1" strike="noStrike">
              <a:solidFill>
                <a:srgbClr val="ffffff"/>
              </a:solidFill>
              <a:uFill>
                <a:solidFill>
                  <a:srgbClr val="ffffff"/>
                </a:solidFill>
              </a:uFill>
              <a:latin typeface="Arial"/>
            </a:endParaRPr>
          </a:p>
        </p:txBody>
      </p:sp>
      <p:sp>
        <p:nvSpPr>
          <p:cNvPr id="49" name="TextShape 5"/>
          <p:cNvSpPr txBox="1"/>
          <p:nvPr/>
        </p:nvSpPr>
        <p:spPr>
          <a:xfrm>
            <a:off x="11004480" y="3642840"/>
            <a:ext cx="23090040" cy="12484440"/>
          </a:xfrm>
          <a:prstGeom prst="rect">
            <a:avLst/>
          </a:prstGeom>
          <a:noFill/>
          <a:ln>
            <a:noFill/>
          </a:ln>
        </p:spPr>
        <p:txBody>
          <a:bodyPr/>
          <a:p>
            <a:r>
              <a:rPr b="0" lang="en-US" sz="15310" spc="-1" strike="noStrike">
                <a:solidFill>
                  <a:srgbClr val="ffffff"/>
                </a:solidFill>
                <a:uFill>
                  <a:solidFill>
                    <a:srgbClr val="ffffff"/>
                  </a:solidFill>
                </a:uFill>
                <a:latin typeface="FreeSans"/>
              </a:rPr>
              <a:t>Paint </a:t>
            </a:r>
            <a:r>
              <a:rPr b="1" lang="en-US" sz="15310" spc="-1" strike="noStrike">
                <a:solidFill>
                  <a:srgbClr val="ffffff"/>
                </a:solidFill>
                <a:uFill>
                  <a:solidFill>
                    <a:srgbClr val="ffffff"/>
                  </a:solidFill>
                </a:uFill>
                <a:latin typeface="FreeSans"/>
              </a:rPr>
              <a:t>styles</a:t>
            </a:r>
            <a:r>
              <a:rPr b="0" lang="en-US" sz="15310" spc="-1" strike="noStrike">
                <a:solidFill>
                  <a:srgbClr val="ffffff"/>
                </a:solidFill>
                <a:uFill>
                  <a:solidFill>
                    <a:srgbClr val="ffffff"/>
                  </a:solidFill>
                </a:uFill>
                <a:latin typeface="FreeSans"/>
              </a:rPr>
              <a:t> onto your pictures with </a:t>
            </a:r>
            <a:r>
              <a:rPr b="1" lang="en-US" sz="15310" spc="-1" strike="noStrike">
                <a:solidFill>
                  <a:srgbClr val="ffffff"/>
                </a:solidFill>
                <a:uFill>
                  <a:solidFill>
                    <a:srgbClr val="ffffff"/>
                  </a:solidFill>
                </a:uFill>
                <a:latin typeface="FreeSans"/>
              </a:rPr>
              <a:t>interactive brushes</a:t>
            </a:r>
            <a:r>
              <a:rPr b="0" lang="en-US" sz="15310" spc="-1" strike="noStrike">
                <a:solidFill>
                  <a:srgbClr val="ffffff"/>
                </a:solidFill>
                <a:uFill>
                  <a:solidFill>
                    <a:srgbClr val="ffffff"/>
                  </a:solidFill>
                </a:uFill>
                <a:latin typeface="FreeSans"/>
              </a:rPr>
              <a:t>,</a:t>
            </a:r>
            <a:r>
              <a:rPr b="0" lang="en-US" sz="15310" spc="-1" strike="noStrike">
                <a:solidFill>
                  <a:srgbClr val="ffffff"/>
                </a:solidFill>
                <a:uFill>
                  <a:solidFill>
                    <a:srgbClr val="ffffff"/>
                  </a:solidFill>
                </a:uFill>
                <a:latin typeface="FreeSans"/>
              </a:rPr>
              <a:t> based on </a:t>
            </a:r>
            <a:r>
              <a:rPr b="0" lang="en-US" sz="15310" spc="-1" strike="noStrike">
                <a:solidFill>
                  <a:srgbClr val="ffffff"/>
                </a:solidFill>
                <a:uFill>
                  <a:solidFill>
                    <a:srgbClr val="ffffff"/>
                  </a:solidFill>
                </a:uFill>
                <a:latin typeface="FreeSans"/>
              </a:rPr>
              <a:t>visual motifs</a:t>
            </a:r>
            <a:r>
              <a:rPr b="0" lang="en-US" sz="15310" spc="-1" strike="noStrike">
                <a:solidFill>
                  <a:srgbClr val="ffffff"/>
                </a:solidFill>
                <a:uFill>
                  <a:solidFill>
                    <a:srgbClr val="ffffff"/>
                  </a:solidFill>
                </a:uFill>
                <a:latin typeface="FreeSans"/>
              </a:rPr>
              <a:t> from </a:t>
            </a:r>
            <a:r>
              <a:rPr b="1" lang="en-US" sz="15310" spc="-1" strike="noStrike">
                <a:solidFill>
                  <a:srgbClr val="ffffff"/>
                </a:solidFill>
                <a:uFill>
                  <a:solidFill>
                    <a:srgbClr val="ffffff"/>
                  </a:solidFill>
                </a:uFill>
                <a:latin typeface="FreeSans"/>
              </a:rPr>
              <a:t>data art</a:t>
            </a:r>
            <a:r>
              <a:rPr b="0" lang="en-US" sz="15310" spc="-1" strike="noStrike">
                <a:solidFill>
                  <a:srgbClr val="ffffff"/>
                </a:solidFill>
                <a:uFill>
                  <a:solidFill>
                    <a:srgbClr val="ffffff"/>
                  </a:solidFill>
                </a:uFill>
                <a:latin typeface="FreeSans"/>
              </a:rPr>
              <a:t>.</a:t>
            </a:r>
            <a:endParaRPr b="0" lang="en-US" sz="17010" spc="-1" strike="noStrike">
              <a:solidFill>
                <a:srgbClr val="000000"/>
              </a:solidFill>
              <a:uFill>
                <a:solidFill>
                  <a:srgbClr val="ffffff"/>
                </a:solidFill>
              </a:uFill>
              <a:latin typeface="FreeSans"/>
            </a:endParaRPr>
          </a:p>
        </p:txBody>
      </p:sp>
      <p:sp>
        <p:nvSpPr>
          <p:cNvPr id="50" name="CustomShape 6"/>
          <p:cNvSpPr/>
          <p:nvPr/>
        </p:nvSpPr>
        <p:spPr>
          <a:xfrm>
            <a:off x="360" y="0"/>
            <a:ext cx="8940600" cy="32918040"/>
          </a:xfrm>
          <a:prstGeom prst="rect">
            <a:avLst/>
          </a:prstGeom>
          <a:solidFill>
            <a:srgbClr val="ffffff"/>
          </a:solidFill>
          <a:ln w="12600">
            <a:noFill/>
          </a:ln>
        </p:spPr>
        <p:style>
          <a:lnRef idx="0"/>
          <a:fillRef idx="0"/>
          <a:effectRef idx="0"/>
          <a:fontRef idx="minor"/>
        </p:style>
        <p:txBody>
          <a:bodyPr lIns="90000" rIns="90000" tIns="45000" bIns="45000" anchor="ctr"/>
          <a:p>
            <a:pPr>
              <a:lnSpc>
                <a:spcPct val="100000"/>
              </a:lnSpc>
            </a:pPr>
            <a:r>
              <a:rPr b="1" i="1" lang="en-US" sz="1800" spc="-1" strike="noStrike">
                <a:solidFill>
                  <a:srgbClr val="ffffff"/>
                </a:solidFill>
                <a:uFill>
                  <a:solidFill>
                    <a:srgbClr val="ffffff"/>
                  </a:solidFill>
                </a:uFill>
                <a:latin typeface="Lato"/>
              </a:rPr>
              <a:t>Non-Cognitive Predictors of Student Success:</a:t>
            </a:r>
            <a:r>
              <a:rPr b="0" i="1" lang="en-US" sz="1800" spc="-1" strike="noStrike">
                <a:solidFill>
                  <a:srgbClr val="ffffff"/>
                </a:solidFill>
                <a:uFill>
                  <a:solidFill>
                    <a:srgbClr val="ffffff"/>
                  </a:solidFill>
                </a:uFill>
                <a:latin typeface="Lato"/>
              </a:rPr>
              <a:t>
</a:t>
            </a:r>
            <a:r>
              <a:rPr b="0" i="1" lang="en-US" sz="1800" spc="-1" strike="noStrike">
                <a:solidFill>
                  <a:srgbClr val="ffffff"/>
                </a:solidFill>
                <a:uFill>
                  <a:solidFill>
                    <a:srgbClr val="ffffff"/>
                  </a:solidFill>
                </a:uFill>
                <a:latin typeface="Lato"/>
              </a:rPr>
              <a:t>A Predictive Validity Comparison Between Domestic and International Students</a:t>
            </a:r>
            <a:endParaRPr b="0" lang="en-US" sz="1800" spc="-1" strike="noStrike">
              <a:solidFill>
                <a:srgbClr val="ffffff"/>
              </a:solidFill>
              <a:uFill>
                <a:solidFill>
                  <a:srgbClr val="ffffff"/>
                </a:solidFill>
              </a:uFill>
              <a:latin typeface="Arial"/>
            </a:endParaRPr>
          </a:p>
        </p:txBody>
      </p:sp>
      <p:sp>
        <p:nvSpPr>
          <p:cNvPr id="51" name="CustomShape 7"/>
          <p:cNvSpPr/>
          <p:nvPr/>
        </p:nvSpPr>
        <p:spPr>
          <a:xfrm>
            <a:off x="372240" y="3104280"/>
            <a:ext cx="8131680" cy="27619560"/>
          </a:xfrm>
          <a:prstGeom prst="rect">
            <a:avLst/>
          </a:prstGeom>
          <a:noFill/>
          <a:ln>
            <a:noFill/>
          </a:ln>
        </p:spPr>
        <p:style>
          <a:lnRef idx="0"/>
          <a:fillRef idx="0"/>
          <a:effectRef idx="0"/>
          <a:fontRef idx="minor"/>
        </p:style>
        <p:txBody>
          <a:bodyPr lIns="90000" rIns="90000" tIns="45000" bIns="45000"/>
          <a:p>
            <a:pPr>
              <a:lnSpc>
                <a:spcPct val="120000"/>
              </a:lnSpc>
            </a:pPr>
            <a:r>
              <a:rPr b="1" lang="en-US" sz="3600" spc="-1" strike="noStrike">
                <a:solidFill>
                  <a:srgbClr val="000000"/>
                </a:solidFill>
                <a:uFill>
                  <a:solidFill>
                    <a:srgbClr val="ffffff"/>
                  </a:solidFill>
                </a:uFill>
                <a:latin typeface="Lato Black"/>
              </a:rPr>
              <a:t>INTRO</a:t>
            </a:r>
            <a:endParaRPr b="0" lang="en-US" sz="1800" spc="-1" strike="noStrike">
              <a:solidFill>
                <a:srgbClr val="ffffff"/>
              </a:solidFill>
              <a:uFill>
                <a:solidFill>
                  <a:srgbClr val="ffffff"/>
                </a:solidFill>
              </a:uFill>
              <a:latin typeface="Arial"/>
            </a:endParaRPr>
          </a:p>
          <a:p>
            <a:pPr>
              <a:lnSpc>
                <a:spcPct val="120000"/>
              </a:lnSpc>
            </a:pPr>
            <a:r>
              <a:rPr b="0" lang="en-US" sz="3600" spc="-1" strike="noStrike">
                <a:solidFill>
                  <a:srgbClr val="000000"/>
                </a:solidFill>
                <a:uFill>
                  <a:solidFill>
                    <a:srgbClr val="ffffff"/>
                  </a:solidFill>
                </a:uFill>
                <a:latin typeface="Cambria"/>
              </a:rPr>
              <a:t>Our webapp applies style-transfer ‘brushes’ onto an image, allowing users to interact with deep convolutional neural networks to co-create customized art. This gives us new perspective on the learned image-to-image ‘style function’, supporting human intuition for its expressive range.</a:t>
            </a:r>
            <a:endParaRPr b="0" lang="en-US" sz="1800" spc="-1" strike="noStrike">
              <a:solidFill>
                <a:srgbClr val="ffffff"/>
              </a:solidFill>
              <a:uFill>
                <a:solidFill>
                  <a:srgbClr val="ffffff"/>
                </a:solidFill>
              </a:uFill>
              <a:latin typeface="Arial"/>
            </a:endParaRPr>
          </a:p>
          <a:p>
            <a:pPr>
              <a:lnSpc>
                <a:spcPct val="120000"/>
              </a:lnSpc>
            </a:pPr>
            <a:endParaRPr b="0" lang="en-US" sz="1800" spc="-1" strike="noStrike">
              <a:solidFill>
                <a:srgbClr val="ffffff"/>
              </a:solidFill>
              <a:uFill>
                <a:solidFill>
                  <a:srgbClr val="ffffff"/>
                </a:solidFill>
              </a:uFill>
              <a:latin typeface="Arial"/>
            </a:endParaRPr>
          </a:p>
          <a:p>
            <a:pPr>
              <a:lnSpc>
                <a:spcPct val="120000"/>
              </a:lnSpc>
            </a:pPr>
            <a:r>
              <a:rPr b="1" lang="en-US" sz="3600" spc="-1" strike="noStrike">
                <a:solidFill>
                  <a:srgbClr val="8c1616"/>
                </a:solidFill>
                <a:uFill>
                  <a:solidFill>
                    <a:srgbClr val="ffffff"/>
                  </a:solidFill>
                </a:uFill>
                <a:latin typeface="Lato Black"/>
              </a:rPr>
              <a:t>STYLE TRANSFER</a:t>
            </a:r>
            <a:endParaRPr b="0" lang="en-US" sz="1800" spc="-1" strike="noStrike">
              <a:solidFill>
                <a:srgbClr val="ffffff"/>
              </a:solidFill>
              <a:uFill>
                <a:solidFill>
                  <a:srgbClr val="ffffff"/>
                </a:solidFill>
              </a:uFill>
              <a:latin typeface="Arial"/>
            </a:endParaRPr>
          </a:p>
          <a:p>
            <a:pPr>
              <a:lnSpc>
                <a:spcPct val="120000"/>
              </a:lnSpc>
            </a:pPr>
            <a:r>
              <a:rPr b="0" lang="en-US" sz="3600" spc="-1" strike="noStrike">
                <a:solidFill>
                  <a:srgbClr val="000000"/>
                </a:solidFill>
                <a:uFill>
                  <a:solidFill>
                    <a:srgbClr val="ffffff"/>
                  </a:solidFill>
                </a:uFill>
                <a:latin typeface="Cambria"/>
              </a:rPr>
              <a:t>All </a:t>
            </a:r>
            <a:r>
              <a:rPr b="0" i="1" lang="en-US" sz="3600" spc="-1" strike="noStrike">
                <a:solidFill>
                  <a:srgbClr val="000000"/>
                </a:solidFill>
                <a:uFill>
                  <a:solidFill>
                    <a:srgbClr val="ffffff"/>
                  </a:solidFill>
                </a:uFill>
                <a:latin typeface="Cambria"/>
              </a:rPr>
              <a:t>style models</a:t>
            </a:r>
            <a:r>
              <a:rPr b="0" lang="en-US" sz="3600" spc="-1" strike="noStrike">
                <a:solidFill>
                  <a:srgbClr val="000000"/>
                </a:solidFill>
                <a:uFill>
                  <a:solidFill>
                    <a:srgbClr val="ffffff"/>
                  </a:solidFill>
                </a:uFill>
                <a:latin typeface="Cambria"/>
              </a:rPr>
              <a:t> used in this application were produced from running a single content image input through a pre-trained 19-layer feature extractor network (VGG-19). Fast VGG architectures for deep style transfer do not train on the content image, resulting in a style transfer network which works even on unseen images. The ml5.js implementation of this architecture underlies our frontend supporting a casual creator experience.</a:t>
            </a:r>
            <a:endParaRPr b="0" lang="en-US" sz="1800" spc="-1" strike="noStrike">
              <a:solidFill>
                <a:srgbClr val="ffffff"/>
              </a:solidFill>
              <a:uFill>
                <a:solidFill>
                  <a:srgbClr val="ffffff"/>
                </a:solidFill>
              </a:uFill>
              <a:latin typeface="Arial"/>
            </a:endParaRPr>
          </a:p>
          <a:p>
            <a:pPr>
              <a:lnSpc>
                <a:spcPct val="120000"/>
              </a:lnSpc>
            </a:pPr>
            <a:endParaRPr b="0" lang="en-US" sz="1800" spc="-1" strike="noStrike">
              <a:solidFill>
                <a:srgbClr val="ffffff"/>
              </a:solidFill>
              <a:uFill>
                <a:solidFill>
                  <a:srgbClr val="ffffff"/>
                </a:solidFill>
              </a:uFill>
              <a:latin typeface="Arial"/>
            </a:endParaRPr>
          </a:p>
          <a:p>
            <a:pPr>
              <a:lnSpc>
                <a:spcPct val="120000"/>
              </a:lnSpc>
            </a:pPr>
            <a:r>
              <a:rPr b="1" lang="en-US" sz="3600" spc="-1" strike="noStrike">
                <a:solidFill>
                  <a:srgbClr val="000000"/>
                </a:solidFill>
                <a:uFill>
                  <a:solidFill>
                    <a:srgbClr val="ffffff"/>
                  </a:solidFill>
                </a:uFill>
                <a:latin typeface="Lato Black"/>
              </a:rPr>
              <a:t>DISCUSSION</a:t>
            </a:r>
            <a:endParaRPr b="0" lang="en-US" sz="1800" spc="-1" strike="noStrike">
              <a:solidFill>
                <a:srgbClr val="ffffff"/>
              </a:solidFill>
              <a:uFill>
                <a:solidFill>
                  <a:srgbClr val="ffffff"/>
                </a:solidFill>
              </a:uFill>
              <a:latin typeface="Arial"/>
            </a:endParaRPr>
          </a:p>
          <a:p>
            <a:pPr>
              <a:lnSpc>
                <a:spcPct val="120000"/>
              </a:lnSpc>
            </a:pPr>
            <a:r>
              <a:rPr b="0" lang="en-US" sz="3600" spc="-1" strike="noStrike">
                <a:solidFill>
                  <a:srgbClr val="000000"/>
                </a:solidFill>
                <a:uFill>
                  <a:solidFill>
                    <a:srgbClr val="ffffff"/>
                  </a:solidFill>
                </a:uFill>
                <a:latin typeface="Cambria"/>
              </a:rPr>
              <a:t>We sought to understand the role of artistic vision in art creation. Does the artist’s intent create the content layout, or does the layout emerge according to the artist’s personal style? Thinking of style transfer inherently separates the creative process for creating an art piece into a content layout (an entire image), and an image-to-image function mimicking an existing style. The traditional roles of artist and curator are intertwined. </a:t>
            </a:r>
            <a:endParaRPr b="0" lang="en-US" sz="1800" spc="-1" strike="noStrike">
              <a:solidFill>
                <a:srgbClr val="ffffff"/>
              </a:solidFill>
              <a:uFill>
                <a:solidFill>
                  <a:srgbClr val="ffffff"/>
                </a:solidFill>
              </a:uFill>
              <a:latin typeface="Arial"/>
            </a:endParaRPr>
          </a:p>
        </p:txBody>
      </p:sp>
      <p:sp>
        <p:nvSpPr>
          <p:cNvPr id="52" name="CustomShape 8"/>
          <p:cNvSpPr/>
          <p:nvPr/>
        </p:nvSpPr>
        <p:spPr>
          <a:xfrm>
            <a:off x="372240" y="902520"/>
            <a:ext cx="8131680" cy="1735560"/>
          </a:xfrm>
          <a:prstGeom prst="rect">
            <a:avLst/>
          </a:prstGeom>
          <a:noFill/>
          <a:ln>
            <a:noFill/>
          </a:ln>
        </p:spPr>
        <p:style>
          <a:lnRef idx="0"/>
          <a:fillRef idx="0"/>
          <a:effectRef idx="0"/>
          <a:fontRef idx="minor"/>
        </p:style>
        <p:txBody>
          <a:bodyPr lIns="90000" rIns="90000" tIns="45000" bIns="45000"/>
          <a:p>
            <a:pPr>
              <a:lnSpc>
                <a:spcPct val="100000"/>
              </a:lnSpc>
            </a:pPr>
            <a:r>
              <a:rPr b="1" i="1" lang="en-US" sz="5400" spc="-1" strike="noStrike">
                <a:solidFill>
                  <a:srgbClr val="000000"/>
                </a:solidFill>
                <a:uFill>
                  <a:solidFill>
                    <a:srgbClr val="ffffff"/>
                  </a:solidFill>
                </a:uFill>
                <a:latin typeface="Lato"/>
              </a:rPr>
              <a:t>Interactive Canvas</a:t>
            </a:r>
            <a:endParaRPr b="0" lang="en-US" sz="1800" spc="-1" strike="noStrike">
              <a:solidFill>
                <a:srgbClr val="ffffff"/>
              </a:solidFill>
              <a:uFill>
                <a:solidFill>
                  <a:srgbClr val="ffffff"/>
                </a:solidFill>
              </a:uFill>
              <a:latin typeface="Arial"/>
            </a:endParaRPr>
          </a:p>
          <a:p>
            <a:pPr>
              <a:lnSpc>
                <a:spcPct val="100000"/>
              </a:lnSpc>
            </a:pPr>
            <a:r>
              <a:rPr b="1" i="1" lang="en-US" sz="5400" spc="-1" strike="noStrike">
                <a:solidFill>
                  <a:srgbClr val="000000"/>
                </a:solidFill>
                <a:uFill>
                  <a:solidFill>
                    <a:srgbClr val="ffffff"/>
                  </a:solidFill>
                </a:uFill>
                <a:latin typeface="Lato"/>
              </a:rPr>
              <a:t>Style Transfer</a:t>
            </a:r>
            <a:endParaRPr b="0" lang="en-US" sz="1800" spc="-1" strike="noStrike">
              <a:solidFill>
                <a:srgbClr val="ffffff"/>
              </a:solidFill>
              <a:uFill>
                <a:solidFill>
                  <a:srgbClr val="ffffff"/>
                </a:solidFill>
              </a:uFill>
              <a:latin typeface="Arial"/>
            </a:endParaRPr>
          </a:p>
        </p:txBody>
      </p:sp>
      <p:sp>
        <p:nvSpPr>
          <p:cNvPr id="53" name="CustomShape 9"/>
          <p:cNvSpPr/>
          <p:nvPr/>
        </p:nvSpPr>
        <p:spPr>
          <a:xfrm>
            <a:off x="9185760" y="1101960"/>
            <a:ext cx="12488400" cy="2100600"/>
          </a:xfrm>
          <a:prstGeom prst="rect">
            <a:avLst/>
          </a:prstGeom>
          <a:noFill/>
          <a:ln>
            <a:noFill/>
          </a:ln>
        </p:spPr>
        <p:style>
          <a:lnRef idx="0"/>
          <a:fillRef idx="0"/>
          <a:effectRef idx="0"/>
          <a:fontRef idx="minor"/>
        </p:style>
        <p:txBody>
          <a:bodyPr lIns="90000" rIns="90000" tIns="45000" bIns="45000"/>
          <a:p>
            <a:pPr>
              <a:lnSpc>
                <a:spcPct val="100000"/>
              </a:lnSpc>
            </a:pPr>
            <a:r>
              <a:rPr b="0" lang="en-US" sz="4400" spc="-1" strike="noStrike">
                <a:solidFill>
                  <a:srgbClr val="ffffff"/>
                </a:solidFill>
                <a:uFill>
                  <a:solidFill>
                    <a:srgbClr val="ffffff"/>
                  </a:solidFill>
                </a:uFill>
                <a:latin typeface="Lato"/>
              </a:rPr>
              <a:t>Mahika Dubey, Jasmine Otto, Angus Forbes</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a:p>
            <a:pPr>
              <a:lnSpc>
                <a:spcPct val="100000"/>
              </a:lnSpc>
            </a:pPr>
            <a:r>
              <a:rPr b="1" lang="en-US" sz="4400" spc="-1" strike="noStrike">
                <a:solidFill>
                  <a:srgbClr val="ffffff"/>
                </a:solidFill>
                <a:uFill>
                  <a:solidFill>
                    <a:srgbClr val="ffffff"/>
                  </a:solidFill>
                </a:uFill>
                <a:latin typeface="Lato"/>
              </a:rPr>
              <a:t>UCSC Creative Coding Lab</a:t>
            </a:r>
            <a:endParaRPr b="0" lang="en-US" sz="1800" spc="-1" strike="noStrike">
              <a:solidFill>
                <a:srgbClr val="ffffff"/>
              </a:solidFill>
              <a:uFill>
                <a:solidFill>
                  <a:srgbClr val="ffffff"/>
                </a:solidFill>
              </a:uFill>
              <a:latin typeface="Arial"/>
            </a:endParaRPr>
          </a:p>
        </p:txBody>
      </p:sp>
      <p:pic>
        <p:nvPicPr>
          <p:cNvPr id="54" name="Picture 12" descr=""/>
          <p:cNvPicPr/>
          <p:nvPr/>
        </p:nvPicPr>
        <p:blipFill>
          <a:blip r:embed="rId2"/>
          <a:stretch/>
        </p:blipFill>
        <p:spPr>
          <a:xfrm>
            <a:off x="4132440" y="29972880"/>
            <a:ext cx="5230440" cy="3138120"/>
          </a:xfrm>
          <a:prstGeom prst="rect">
            <a:avLst/>
          </a:prstGeom>
          <a:ln>
            <a:noFill/>
          </a:ln>
        </p:spPr>
      </p:pic>
      <p:pic>
        <p:nvPicPr>
          <p:cNvPr id="55" name="Picture 58" descr=""/>
          <p:cNvPicPr/>
          <p:nvPr/>
        </p:nvPicPr>
        <p:blipFill>
          <a:blip r:embed="rId3"/>
          <a:stretch/>
        </p:blipFill>
        <p:spPr>
          <a:xfrm>
            <a:off x="9310320" y="17235360"/>
            <a:ext cx="4759560" cy="4764960"/>
          </a:xfrm>
          <a:prstGeom prst="rect">
            <a:avLst/>
          </a:prstGeom>
          <a:ln>
            <a:noFill/>
          </a:ln>
        </p:spPr>
      </p:pic>
      <p:sp>
        <p:nvSpPr>
          <p:cNvPr id="56" name="TextShape 10"/>
          <p:cNvSpPr txBox="1"/>
          <p:nvPr/>
        </p:nvSpPr>
        <p:spPr>
          <a:xfrm>
            <a:off x="8930880" y="26580240"/>
            <a:ext cx="5906160" cy="3351960"/>
          </a:xfrm>
          <a:prstGeom prst="rect">
            <a:avLst/>
          </a:prstGeom>
          <a:noFill/>
          <a:ln>
            <a:noFill/>
          </a:ln>
        </p:spPr>
        <p:txBody>
          <a:bodyPr lIns="90000" rIns="90000" tIns="45000" bIns="45000"/>
          <a:p>
            <a:pPr algn="ctr">
              <a:lnSpc>
                <a:spcPct val="100000"/>
              </a:lnSpc>
            </a:pPr>
            <a:r>
              <a:rPr b="1" lang="en-US" sz="4400" spc="-1" strike="noStrike">
                <a:solidFill>
                  <a:srgbClr val="000000"/>
                </a:solidFill>
                <a:uFill>
                  <a:solidFill>
                    <a:srgbClr val="ffffff"/>
                  </a:solidFill>
                </a:uFill>
                <a:latin typeface="Calibri"/>
              </a:rPr>
              <a:t>Udnie</a:t>
            </a:r>
            <a:endParaRPr b="0" lang="en-US" sz="1800" spc="-1" strike="noStrike">
              <a:solidFill>
                <a:srgbClr val="ffffff"/>
              </a:solidFill>
              <a:uFill>
                <a:solidFill>
                  <a:srgbClr val="ffffff"/>
                </a:solidFill>
              </a:uFill>
              <a:latin typeface="Arial"/>
            </a:endParaRPr>
          </a:p>
          <a:p>
            <a:pPr algn="ctr">
              <a:lnSpc>
                <a:spcPct val="100000"/>
              </a:lnSpc>
            </a:pPr>
            <a:r>
              <a:rPr b="0" lang="en-US" sz="4400" spc="-1" strike="noStrike">
                <a:solidFill>
                  <a:srgbClr val="000000"/>
                </a:solidFill>
                <a:uFill>
                  <a:solidFill>
                    <a:srgbClr val="ffffff"/>
                  </a:solidFill>
                </a:uFill>
                <a:latin typeface="Calibri"/>
              </a:rPr>
              <a:t>Francis Picabia, 1913.</a:t>
            </a:r>
            <a:endParaRPr b="0" lang="en-US" sz="1800" spc="-1" strike="noStrike">
              <a:solidFill>
                <a:srgbClr val="ffffff"/>
              </a:solidFill>
              <a:uFill>
                <a:solidFill>
                  <a:srgbClr val="ffffff"/>
                </a:solidFill>
              </a:uFill>
              <a:latin typeface="Arial"/>
            </a:endParaRPr>
          </a:p>
          <a:p>
            <a:pPr algn="ctr">
              <a:lnSpc>
                <a:spcPct val="100000"/>
              </a:lnSpc>
            </a:pPr>
            <a:r>
              <a:rPr b="0" lang="en-US" sz="4400" spc="-1" strike="noStrike">
                <a:solidFill>
                  <a:srgbClr val="000000"/>
                </a:solidFill>
                <a:uFill>
                  <a:solidFill>
                    <a:srgbClr val="ffffff"/>
                  </a:solidFill>
                </a:uFill>
                <a:latin typeface="Calibri"/>
              </a:rPr>
              <a:t>Style model as</a:t>
            </a:r>
            <a:endParaRPr b="0" lang="en-US" sz="1800" spc="-1" strike="noStrike">
              <a:solidFill>
                <a:srgbClr val="ffffff"/>
              </a:solidFill>
              <a:uFill>
                <a:solidFill>
                  <a:srgbClr val="ffffff"/>
                </a:solidFill>
              </a:uFill>
              <a:latin typeface="Arial"/>
            </a:endParaRPr>
          </a:p>
          <a:p>
            <a:pPr algn="ctr">
              <a:lnSpc>
                <a:spcPct val="100000"/>
              </a:lnSpc>
            </a:pPr>
            <a:r>
              <a:rPr b="0" lang="en-US" sz="4400" spc="-1" strike="noStrike">
                <a:solidFill>
                  <a:srgbClr val="000000"/>
                </a:solidFill>
                <a:uFill>
                  <a:solidFill>
                    <a:srgbClr val="ffffff"/>
                  </a:solidFill>
                </a:uFill>
                <a:latin typeface="Calibri"/>
              </a:rPr>
              <a:t>seen by VGG-19.</a:t>
            </a:r>
            <a:endParaRPr b="0" lang="en-US" sz="1800" spc="-1" strike="noStrike">
              <a:solidFill>
                <a:srgbClr val="ffffff"/>
              </a:solidFill>
              <a:uFill>
                <a:solidFill>
                  <a:srgbClr val="ffffff"/>
                </a:solidFill>
              </a:uFill>
              <a:latin typeface="Arial"/>
            </a:endParaRPr>
          </a:p>
        </p:txBody>
      </p:sp>
      <p:sp>
        <p:nvSpPr>
          <p:cNvPr id="57" name="CustomShape 11"/>
          <p:cNvSpPr/>
          <p:nvPr/>
        </p:nvSpPr>
        <p:spPr>
          <a:xfrm>
            <a:off x="11468880" y="22107960"/>
            <a:ext cx="819360" cy="1918440"/>
          </a:xfrm>
          <a:prstGeom prst="rect">
            <a:avLst/>
          </a:prstGeom>
          <a:noFill/>
          <a:ln>
            <a:noFill/>
          </a:ln>
        </p:spPr>
        <p:style>
          <a:lnRef idx="0"/>
          <a:fillRef idx="0"/>
          <a:effectRef idx="0"/>
          <a:fontRef idx="minor"/>
        </p:style>
        <p:txBody>
          <a:bodyPr wrap="none" lIns="90000" rIns="90000" tIns="45000" bIns="45000"/>
          <a:p>
            <a:pPr>
              <a:lnSpc>
                <a:spcPct val="100000"/>
              </a:lnSpc>
            </a:pPr>
            <a:r>
              <a:rPr b="0" lang="en-US" sz="6000" spc="-1" strike="noStrike">
                <a:solidFill>
                  <a:srgbClr val="000000"/>
                </a:solidFill>
                <a:uFill>
                  <a:solidFill>
                    <a:srgbClr val="ffffff"/>
                  </a:solidFill>
                </a:uFill>
                <a:latin typeface="Cambria"/>
              </a:rPr>
              <a:t>↓</a:t>
            </a:r>
            <a:endParaRPr b="0" lang="en-US" sz="1800" spc="-1" strike="noStrike">
              <a:solidFill>
                <a:srgbClr val="ffffff"/>
              </a:solidFill>
              <a:uFill>
                <a:solidFill>
                  <a:srgbClr val="ffffff"/>
                </a:solidFill>
              </a:uFill>
              <a:latin typeface="Arial"/>
            </a:endParaRPr>
          </a:p>
          <a:p>
            <a:pPr>
              <a:lnSpc>
                <a:spcPct val="100000"/>
              </a:lnSpc>
            </a:pPr>
            <a:endParaRPr b="0" lang="en-US" sz="1800" spc="-1" strike="noStrike">
              <a:solidFill>
                <a:srgbClr val="ffffff"/>
              </a:solidFill>
              <a:uFill>
                <a:solidFill>
                  <a:srgbClr val="ffffff"/>
                </a:solidFill>
              </a:uFill>
              <a:latin typeface="Arial"/>
            </a:endParaRPr>
          </a:p>
        </p:txBody>
      </p:sp>
      <p:pic>
        <p:nvPicPr>
          <p:cNvPr id="58" name="" descr=""/>
          <p:cNvPicPr/>
          <p:nvPr/>
        </p:nvPicPr>
        <p:blipFill>
          <a:blip r:embed="rId4"/>
          <a:stretch/>
        </p:blipFill>
        <p:spPr>
          <a:xfrm>
            <a:off x="9475560" y="24032160"/>
            <a:ext cx="1472400" cy="1421640"/>
          </a:xfrm>
          <a:prstGeom prst="rect">
            <a:avLst/>
          </a:prstGeom>
          <a:ln>
            <a:noFill/>
          </a:ln>
        </p:spPr>
      </p:pic>
      <p:pic>
        <p:nvPicPr>
          <p:cNvPr id="59" name="Picture 19" descr=""/>
          <p:cNvPicPr/>
          <p:nvPr/>
        </p:nvPicPr>
        <p:blipFill>
          <a:blip r:embed="rId5"/>
          <a:srcRect l="0" t="0" r="34033" b="0"/>
          <a:stretch/>
        </p:blipFill>
        <p:spPr>
          <a:xfrm>
            <a:off x="35403840" y="9418320"/>
            <a:ext cx="3366360" cy="3372480"/>
          </a:xfrm>
          <a:prstGeom prst="rect">
            <a:avLst/>
          </a:prstGeom>
          <a:ln>
            <a:noFill/>
          </a:ln>
        </p:spPr>
      </p:pic>
      <p:pic>
        <p:nvPicPr>
          <p:cNvPr id="60" name="Picture 23" descr=""/>
          <p:cNvPicPr/>
          <p:nvPr/>
        </p:nvPicPr>
        <p:blipFill>
          <a:blip r:embed="rId6"/>
          <a:stretch/>
        </p:blipFill>
        <p:spPr>
          <a:xfrm>
            <a:off x="40152960" y="5577840"/>
            <a:ext cx="3372480" cy="3372480"/>
          </a:xfrm>
          <a:prstGeom prst="rect">
            <a:avLst/>
          </a:prstGeom>
          <a:ln>
            <a:noFill/>
          </a:ln>
        </p:spPr>
      </p:pic>
      <p:pic>
        <p:nvPicPr>
          <p:cNvPr id="61" name="Picture 25" descr=""/>
          <p:cNvPicPr/>
          <p:nvPr/>
        </p:nvPicPr>
        <p:blipFill>
          <a:blip r:embed="rId7"/>
          <a:stretch/>
        </p:blipFill>
        <p:spPr>
          <a:xfrm>
            <a:off x="38974680" y="9407520"/>
            <a:ext cx="4550760" cy="3372480"/>
          </a:xfrm>
          <a:prstGeom prst="rect">
            <a:avLst/>
          </a:prstGeom>
          <a:ln>
            <a:noFill/>
          </a:ln>
        </p:spPr>
      </p:pic>
      <p:pic>
        <p:nvPicPr>
          <p:cNvPr id="62" name="Picture 31" descr=""/>
          <p:cNvPicPr/>
          <p:nvPr/>
        </p:nvPicPr>
        <p:blipFill>
          <a:blip r:embed="rId8"/>
          <a:srcRect l="3294" t="0" r="3594" b="0"/>
          <a:stretch/>
        </p:blipFill>
        <p:spPr>
          <a:xfrm>
            <a:off x="35380800" y="5669280"/>
            <a:ext cx="4304160" cy="3372480"/>
          </a:xfrm>
          <a:prstGeom prst="rect">
            <a:avLst/>
          </a:prstGeom>
          <a:ln>
            <a:noFill/>
          </a:ln>
        </p:spPr>
      </p:pic>
      <p:sp>
        <p:nvSpPr>
          <p:cNvPr id="63" name="CustomShape 12"/>
          <p:cNvSpPr/>
          <p:nvPr/>
        </p:nvSpPr>
        <p:spPr>
          <a:xfrm>
            <a:off x="35300520" y="16135920"/>
            <a:ext cx="8793720" cy="15854760"/>
          </a:xfrm>
          <a:prstGeom prst="rect">
            <a:avLst/>
          </a:prstGeom>
          <a:noFill/>
          <a:ln>
            <a:noFill/>
          </a:ln>
        </p:spPr>
        <p:style>
          <a:lnRef idx="0"/>
          <a:fillRef idx="0"/>
          <a:effectRef idx="0"/>
          <a:fontRef idx="minor"/>
        </p:style>
      </p:sp>
      <p:pic>
        <p:nvPicPr>
          <p:cNvPr id="64" name="Picture 38" descr=""/>
          <p:cNvPicPr/>
          <p:nvPr/>
        </p:nvPicPr>
        <p:blipFill>
          <a:blip r:embed="rId9"/>
          <a:stretch/>
        </p:blipFill>
        <p:spPr>
          <a:xfrm>
            <a:off x="38052720" y="13761360"/>
            <a:ext cx="5381280" cy="3027600"/>
          </a:xfrm>
          <a:prstGeom prst="rect">
            <a:avLst/>
          </a:prstGeom>
          <a:ln>
            <a:noFill/>
          </a:ln>
        </p:spPr>
      </p:pic>
      <p:pic>
        <p:nvPicPr>
          <p:cNvPr id="65" name="Picture 41" descr=""/>
          <p:cNvPicPr/>
          <p:nvPr/>
        </p:nvPicPr>
        <p:blipFill>
          <a:blip r:embed="rId10"/>
          <a:srcRect l="2088" t="0" r="1882" b="0"/>
          <a:stretch/>
        </p:blipFill>
        <p:spPr>
          <a:xfrm>
            <a:off x="38041920" y="16981200"/>
            <a:ext cx="5381280" cy="3027600"/>
          </a:xfrm>
          <a:prstGeom prst="rect">
            <a:avLst/>
          </a:prstGeom>
          <a:ln>
            <a:noFill/>
          </a:ln>
        </p:spPr>
      </p:pic>
      <p:sp>
        <p:nvSpPr>
          <p:cNvPr id="66" name="CustomShape 13"/>
          <p:cNvSpPr/>
          <p:nvPr/>
        </p:nvSpPr>
        <p:spPr>
          <a:xfrm>
            <a:off x="8441640" y="1311120"/>
            <a:ext cx="320040" cy="334800"/>
          </a:xfrm>
          <a:custGeom>
            <a:avLst/>
            <a:gdLst/>
            <a:ahLst/>
            <a:rect l="l" t="t" r="r" b="b"/>
            <a:pathLst>
              <a:path w="327663" h="335196">
                <a:moveTo>
                  <a:pt x="310594" y="219906"/>
                </a:moveTo>
                <a:cubicBezTo>
                  <a:pt x="287243" y="179983"/>
                  <a:pt x="246568" y="176217"/>
                  <a:pt x="246568" y="176217"/>
                </a:cubicBezTo>
                <a:lnTo>
                  <a:pt x="212295" y="176217"/>
                </a:lnTo>
                <a:cubicBezTo>
                  <a:pt x="198360" y="184126"/>
                  <a:pt x="182541" y="189022"/>
                  <a:pt x="165217" y="189022"/>
                </a:cubicBezTo>
                <a:cubicBezTo>
                  <a:pt x="147892" y="189022"/>
                  <a:pt x="132074" y="184503"/>
                  <a:pt x="118138" y="176217"/>
                </a:cubicBezTo>
                <a:lnTo>
                  <a:pt x="83866" y="176217"/>
                </a:lnTo>
                <a:cubicBezTo>
                  <a:pt x="83866" y="176217"/>
                  <a:pt x="43190" y="179983"/>
                  <a:pt x="19839" y="219906"/>
                </a:cubicBezTo>
                <a:cubicBezTo>
                  <a:pt x="-2758" y="259828"/>
                  <a:pt x="1385" y="299750"/>
                  <a:pt x="1385" y="299750"/>
                </a:cubicBezTo>
                <a:cubicBezTo>
                  <a:pt x="1385" y="299750"/>
                  <a:pt x="37164" y="335529"/>
                  <a:pt x="165970" y="335529"/>
                </a:cubicBezTo>
                <a:cubicBezTo>
                  <a:pt x="294776" y="335529"/>
                  <a:pt x="329802" y="299750"/>
                  <a:pt x="329802" y="299750"/>
                </a:cubicBezTo>
                <a:cubicBezTo>
                  <a:pt x="329802" y="299750"/>
                  <a:pt x="333945" y="259828"/>
                  <a:pt x="310594" y="219906"/>
                </a:cubicBezTo>
                <a:close/>
                <a:moveTo>
                  <a:pt x="165593" y="154749"/>
                </a:moveTo>
                <a:cubicBezTo>
                  <a:pt x="208152" y="154749"/>
                  <a:pt x="242425" y="120477"/>
                  <a:pt x="242425" y="77918"/>
                </a:cubicBezTo>
                <a:cubicBezTo>
                  <a:pt x="242425" y="35359"/>
                  <a:pt x="208152" y="1086"/>
                  <a:pt x="165593" y="1086"/>
                </a:cubicBezTo>
                <a:cubicBezTo>
                  <a:pt x="123035" y="1086"/>
                  <a:pt x="88762" y="35736"/>
                  <a:pt x="88762" y="77918"/>
                </a:cubicBezTo>
                <a:cubicBezTo>
                  <a:pt x="88762" y="120477"/>
                  <a:pt x="123035" y="154749"/>
                  <a:pt x="165593" y="154749"/>
                </a:cubicBezTo>
                <a:close/>
              </a:path>
            </a:pathLst>
          </a:custGeom>
          <a:solidFill>
            <a:srgbClr val="808080"/>
          </a:solidFill>
          <a:ln w="3600">
            <a:noFill/>
          </a:ln>
        </p:spPr>
        <p:style>
          <a:lnRef idx="0"/>
          <a:fillRef idx="0"/>
          <a:effectRef idx="0"/>
          <a:fontRef idx="minor"/>
        </p:style>
      </p:sp>
      <p:pic>
        <p:nvPicPr>
          <p:cNvPr id="67" name="" descr=""/>
          <p:cNvPicPr/>
          <p:nvPr/>
        </p:nvPicPr>
        <p:blipFill>
          <a:blip r:embed="rId11"/>
          <a:stretch/>
        </p:blipFill>
        <p:spPr>
          <a:xfrm>
            <a:off x="11634120" y="23389200"/>
            <a:ext cx="2755080" cy="2945520"/>
          </a:xfrm>
          <a:prstGeom prst="rect">
            <a:avLst/>
          </a:prstGeom>
          <a:ln>
            <a:noFill/>
          </a:ln>
        </p:spPr>
      </p:pic>
      <p:pic>
        <p:nvPicPr>
          <p:cNvPr id="68" name="" descr=""/>
          <p:cNvPicPr/>
          <p:nvPr/>
        </p:nvPicPr>
        <p:blipFill>
          <a:blip r:embed="rId12"/>
          <a:stretch/>
        </p:blipFill>
        <p:spPr>
          <a:xfrm>
            <a:off x="42525720" y="29094480"/>
            <a:ext cx="1218600" cy="3224880"/>
          </a:xfrm>
          <a:prstGeom prst="rect">
            <a:avLst/>
          </a:prstGeom>
          <a:ln>
            <a:noFill/>
          </a:ln>
        </p:spPr>
      </p:pic>
      <p:pic>
        <p:nvPicPr>
          <p:cNvPr id="69" name="Picture 45" descr=""/>
          <p:cNvPicPr/>
          <p:nvPr/>
        </p:nvPicPr>
        <p:blipFill>
          <a:blip r:embed="rId13"/>
          <a:stretch/>
        </p:blipFill>
        <p:spPr>
          <a:xfrm>
            <a:off x="32905080" y="13624560"/>
            <a:ext cx="4843080" cy="3228840"/>
          </a:xfrm>
          <a:prstGeom prst="rect">
            <a:avLst/>
          </a:prstGeom>
          <a:ln>
            <a:noFill/>
          </a:ln>
        </p:spPr>
      </p:pic>
      <p:pic>
        <p:nvPicPr>
          <p:cNvPr id="70" name="Picture 47" descr=""/>
          <p:cNvPicPr/>
          <p:nvPr/>
        </p:nvPicPr>
        <p:blipFill>
          <a:blip r:embed="rId14"/>
          <a:stretch/>
        </p:blipFill>
        <p:spPr>
          <a:xfrm>
            <a:off x="32905080" y="16979760"/>
            <a:ext cx="4835880" cy="3228480"/>
          </a:xfrm>
          <a:prstGeom prst="rect">
            <a:avLst/>
          </a:prstGeom>
          <a:ln>
            <a:noFill/>
          </a:ln>
        </p:spPr>
      </p:pic>
      <p:pic>
        <p:nvPicPr>
          <p:cNvPr id="71" name="" descr=""/>
          <p:cNvPicPr/>
          <p:nvPr/>
        </p:nvPicPr>
        <p:blipFill>
          <a:blip r:embed="rId15"/>
          <a:stretch/>
        </p:blipFill>
        <p:spPr>
          <a:xfrm>
            <a:off x="16827840" y="13647960"/>
            <a:ext cx="8324280" cy="18813240"/>
          </a:xfrm>
          <a:prstGeom prst="rect">
            <a:avLst/>
          </a:prstGeom>
          <a:ln>
            <a:noFill/>
          </a:ln>
        </p:spPr>
      </p:pic>
      <p:pic>
        <p:nvPicPr>
          <p:cNvPr id="72" name="" descr=""/>
          <p:cNvPicPr/>
          <p:nvPr/>
        </p:nvPicPr>
        <p:blipFill>
          <a:blip r:embed="rId16"/>
          <a:stretch/>
        </p:blipFill>
        <p:spPr>
          <a:xfrm>
            <a:off x="25606800" y="19978560"/>
            <a:ext cx="4655160" cy="5983560"/>
          </a:xfrm>
          <a:prstGeom prst="rect">
            <a:avLst/>
          </a:prstGeom>
          <a:ln>
            <a:noFill/>
          </a:ln>
        </p:spPr>
      </p:pic>
      <p:pic>
        <p:nvPicPr>
          <p:cNvPr id="73" name="" descr=""/>
          <p:cNvPicPr/>
          <p:nvPr/>
        </p:nvPicPr>
        <p:blipFill>
          <a:blip r:embed="rId17"/>
          <a:stretch/>
        </p:blipFill>
        <p:spPr>
          <a:xfrm>
            <a:off x="25619400" y="25948440"/>
            <a:ext cx="4741560" cy="6302880"/>
          </a:xfrm>
          <a:prstGeom prst="rect">
            <a:avLst/>
          </a:prstGeom>
          <a:ln>
            <a:noFill/>
          </a:ln>
        </p:spPr>
      </p:pic>
      <p:pic>
        <p:nvPicPr>
          <p:cNvPr id="74" name="" descr=""/>
          <p:cNvPicPr/>
          <p:nvPr/>
        </p:nvPicPr>
        <p:blipFill>
          <a:blip r:embed="rId18"/>
          <a:srcRect l="0" t="1703" r="0" b="0"/>
          <a:stretch/>
        </p:blipFill>
        <p:spPr>
          <a:xfrm>
            <a:off x="25563960" y="13826880"/>
            <a:ext cx="4741560" cy="6195240"/>
          </a:xfrm>
          <a:prstGeom prst="rect">
            <a:avLst/>
          </a:prstGeom>
          <a:ln>
            <a:noFill/>
          </a:ln>
        </p:spPr>
      </p:pic>
      <p:sp>
        <p:nvSpPr>
          <p:cNvPr id="75" name="TextShape 14"/>
          <p:cNvSpPr txBox="1"/>
          <p:nvPr/>
        </p:nvSpPr>
        <p:spPr>
          <a:xfrm rot="16200000">
            <a:off x="14376240" y="20885400"/>
            <a:ext cx="3958200" cy="1794600"/>
          </a:xfrm>
          <a:prstGeom prst="rect">
            <a:avLst/>
          </a:prstGeom>
          <a:noFill/>
          <a:ln>
            <a:noFill/>
          </a:ln>
        </p:spPr>
        <p:txBody>
          <a:bodyPr lIns="90000" rIns="90000" tIns="45000" bIns="45000"/>
          <a:p>
            <a:r>
              <a:rPr b="1" lang="en-US" sz="6000" spc="-1" strike="noStrike">
                <a:solidFill>
                  <a:srgbClr val="ffffff"/>
                </a:solidFill>
                <a:uFill>
                  <a:solidFill>
                    <a:srgbClr val="ffffff"/>
                  </a:solidFill>
                </a:uFill>
                <a:latin typeface="Arial"/>
              </a:rPr>
              <a:t>Stamps</a:t>
            </a:r>
            <a:endParaRPr b="0" lang="en-US" sz="1800" spc="-1" strike="noStrike">
              <a:solidFill>
                <a:srgbClr val="ffffff"/>
              </a:solidFill>
              <a:uFill>
                <a:solidFill>
                  <a:srgbClr val="ffffff"/>
                </a:solidFill>
              </a:uFill>
              <a:latin typeface="Arial"/>
            </a:endParaRPr>
          </a:p>
        </p:txBody>
      </p:sp>
      <p:sp>
        <p:nvSpPr>
          <p:cNvPr id="76" name="TextShape 15"/>
          <p:cNvSpPr txBox="1"/>
          <p:nvPr/>
        </p:nvSpPr>
        <p:spPr>
          <a:xfrm rot="16200000">
            <a:off x="28383480" y="21478320"/>
            <a:ext cx="7207200" cy="2814840"/>
          </a:xfrm>
          <a:prstGeom prst="rect">
            <a:avLst/>
          </a:prstGeom>
          <a:noFill/>
          <a:ln>
            <a:noFill/>
          </a:ln>
        </p:spPr>
        <p:txBody>
          <a:bodyPr lIns="90000" rIns="90000" tIns="45000" bIns="45000"/>
          <a:p>
            <a:r>
              <a:rPr b="1" lang="en-US" sz="6000" spc="-1" strike="noStrike">
                <a:solidFill>
                  <a:srgbClr val="ffffff"/>
                </a:solidFill>
                <a:uFill>
                  <a:solidFill>
                    <a:srgbClr val="ffffff"/>
                  </a:solidFill>
                </a:uFill>
                <a:latin typeface="Arial"/>
              </a:rPr>
              <a:t>St</a:t>
            </a:r>
            <a:r>
              <a:rPr b="1" lang="en-US" sz="6000" spc="-1" strike="noStrike">
                <a:solidFill>
                  <a:srgbClr val="ffffff"/>
                </a:solidFill>
                <a:uFill>
                  <a:solidFill>
                    <a:srgbClr val="ffffff"/>
                  </a:solidFill>
                </a:uFill>
                <a:latin typeface="Arial"/>
              </a:rPr>
              <a:t>a</a:t>
            </a:r>
            <a:r>
              <a:rPr b="1" lang="en-US" sz="6000" spc="-1" strike="noStrike">
                <a:solidFill>
                  <a:srgbClr val="ffffff"/>
                </a:solidFill>
                <a:uFill>
                  <a:solidFill>
                    <a:srgbClr val="ffffff"/>
                  </a:solidFill>
                </a:uFill>
                <a:latin typeface="Arial"/>
              </a:rPr>
              <a:t>m</a:t>
            </a:r>
            <a:r>
              <a:rPr b="1" lang="en-US" sz="6000" spc="-1" strike="noStrike">
                <a:solidFill>
                  <a:srgbClr val="ffffff"/>
                </a:solidFill>
                <a:uFill>
                  <a:solidFill>
                    <a:srgbClr val="ffffff"/>
                  </a:solidFill>
                </a:uFill>
                <a:latin typeface="Arial"/>
              </a:rPr>
              <a:t>ps </a:t>
            </a:r>
            <a:r>
              <a:rPr b="1" lang="en-US" sz="6000" spc="-1" strike="noStrike">
                <a:solidFill>
                  <a:srgbClr val="ffffff"/>
                </a:solidFill>
                <a:uFill>
                  <a:solidFill>
                    <a:srgbClr val="ffffff"/>
                  </a:solidFill>
                </a:uFill>
                <a:latin typeface="Arial"/>
              </a:rPr>
              <a:t>+ </a:t>
            </a:r>
            <a:r>
              <a:rPr b="1" lang="en-US" sz="6000" spc="-1" strike="noStrike">
                <a:solidFill>
                  <a:srgbClr val="ffffff"/>
                </a:solidFill>
                <a:uFill>
                  <a:solidFill>
                    <a:srgbClr val="ffffff"/>
                  </a:solidFill>
                </a:uFill>
                <a:latin typeface="Arial"/>
              </a:rPr>
              <a:t>M</a:t>
            </a:r>
            <a:r>
              <a:rPr b="1" lang="en-US" sz="6000" spc="-1" strike="noStrike">
                <a:solidFill>
                  <a:srgbClr val="ffffff"/>
                </a:solidFill>
                <a:uFill>
                  <a:solidFill>
                    <a:srgbClr val="ffffff"/>
                  </a:solidFill>
                </a:uFill>
                <a:latin typeface="Arial"/>
              </a:rPr>
              <a:t>ar</a:t>
            </a:r>
            <a:r>
              <a:rPr b="1" lang="en-US" sz="6000" spc="-1" strike="noStrike">
                <a:solidFill>
                  <a:srgbClr val="ffffff"/>
                </a:solidFill>
                <a:uFill>
                  <a:solidFill>
                    <a:srgbClr val="ffffff"/>
                  </a:solidFill>
                </a:uFill>
                <a:latin typeface="Arial"/>
              </a:rPr>
              <a:t>ke</a:t>
            </a:r>
            <a:r>
              <a:rPr b="1" lang="en-US" sz="6000" spc="-1" strike="noStrike">
                <a:solidFill>
                  <a:srgbClr val="ffffff"/>
                </a:solidFill>
                <a:uFill>
                  <a:solidFill>
                    <a:srgbClr val="ffffff"/>
                  </a:solidFill>
                </a:uFill>
                <a:latin typeface="Arial"/>
              </a:rPr>
              <a:t>rs</a:t>
            </a:r>
            <a:endParaRPr b="0" lang="en-US" sz="1800" spc="-1" strike="noStrike">
              <a:solidFill>
                <a:srgbClr val="ffffff"/>
              </a:solidFill>
              <a:uFill>
                <a:solidFill>
                  <a:srgbClr val="ffffff"/>
                </a:solidFill>
              </a:uFill>
              <a:latin typeface="Arial"/>
            </a:endParaRPr>
          </a:p>
        </p:txBody>
      </p:sp>
      <p:sp>
        <p:nvSpPr>
          <p:cNvPr id="77" name="TextShape 16"/>
          <p:cNvSpPr txBox="1"/>
          <p:nvPr/>
        </p:nvSpPr>
        <p:spPr>
          <a:xfrm>
            <a:off x="31408560" y="32002920"/>
            <a:ext cx="2722680" cy="602280"/>
          </a:xfrm>
          <a:prstGeom prst="rect">
            <a:avLst/>
          </a:prstGeom>
          <a:noFill/>
          <a:ln>
            <a:noFill/>
          </a:ln>
        </p:spPr>
        <p:txBody>
          <a:bodyPr lIns="90000" rIns="90000" tIns="45000" bIns="45000"/>
          <a:p>
            <a:r>
              <a:rPr b="1" lang="en-US" sz="3600" spc="-1" strike="noStrike">
                <a:solidFill>
                  <a:srgbClr val="ffffff"/>
                </a:solidFill>
                <a:uFill>
                  <a:solidFill>
                    <a:srgbClr val="ffffff"/>
                  </a:solidFill>
                </a:uFill>
                <a:latin typeface="Arial"/>
              </a:rPr>
              <a:t>Base Image</a:t>
            </a:r>
            <a:endParaRPr b="0" lang="en-US" sz="1800" spc="-1" strike="noStrike">
              <a:solidFill>
                <a:srgbClr val="ffffff"/>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493</TotalTime>
  <Application>LibreOffice/5.1.6.2$Linux_X86_64 LibreOffice_project/10m0$Build-2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2019-05-03T01:18:02Z</dcterms:created>
  <dc:creator>Mahika Dubey</dc:creator>
  <dc:description/>
  <dc:language>en-US</dc:language>
  <cp:lastModifiedBy/>
  <dcterms:modified xsi:type="dcterms:W3CDTF">2019-05-03T15:38:07Z</dcterms:modified>
  <cp:revision>135</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1</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vt:i4>
  </property>
</Properties>
</file>